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331" r:id="rId4"/>
    <p:sldId id="332" r:id="rId5"/>
    <p:sldId id="330" r:id="rId6"/>
    <p:sldId id="276" r:id="rId7"/>
    <p:sldId id="333" r:id="rId8"/>
    <p:sldId id="347" r:id="rId9"/>
    <p:sldId id="334" r:id="rId10"/>
    <p:sldId id="335" r:id="rId11"/>
    <p:sldId id="339" r:id="rId12"/>
    <p:sldId id="336" r:id="rId13"/>
    <p:sldId id="338" r:id="rId14"/>
    <p:sldId id="341" r:id="rId15"/>
    <p:sldId id="340" r:id="rId16"/>
    <p:sldId id="337" r:id="rId17"/>
    <p:sldId id="342" r:id="rId18"/>
    <p:sldId id="351" r:id="rId19"/>
    <p:sldId id="352" r:id="rId20"/>
    <p:sldId id="355" r:id="rId21"/>
    <p:sldId id="343" r:id="rId22"/>
    <p:sldId id="345" r:id="rId23"/>
    <p:sldId id="346" r:id="rId24"/>
    <p:sldId id="319" r:id="rId25"/>
    <p:sldId id="348" r:id="rId26"/>
    <p:sldId id="362" r:id="rId27"/>
    <p:sldId id="350" r:id="rId28"/>
    <p:sldId id="356" r:id="rId29"/>
    <p:sldId id="273" r:id="rId30"/>
    <p:sldId id="360" r:id="rId3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256"/>
            <p14:sldId id="257"/>
          </p14:sldIdLst>
        </p14:section>
        <p14:section name="3.a. While statements" id="{F65E25FE-35E1-4045-B53D-CE7AC4529950}">
          <p14:sldIdLst>
            <p14:sldId id="331"/>
            <p14:sldId id="332"/>
            <p14:sldId id="330"/>
            <p14:sldId id="276"/>
            <p14:sldId id="333"/>
            <p14:sldId id="347"/>
          </p14:sldIdLst>
        </p14:section>
        <p14:section name="3.b On infinite loops" id="{927BC2E9-E38A-406D-A146-D1DC8C357BB5}">
          <p14:sldIdLst>
            <p14:sldId id="334"/>
            <p14:sldId id="335"/>
            <p14:sldId id="339"/>
            <p14:sldId id="336"/>
            <p14:sldId id="338"/>
            <p14:sldId id="341"/>
            <p14:sldId id="340"/>
            <p14:sldId id="337"/>
            <p14:sldId id="342"/>
            <p14:sldId id="351"/>
            <p14:sldId id="352"/>
          </p14:sldIdLst>
        </p14:section>
        <p14:section name="3.c. The break statement" id="{9C036054-8F66-4595-BFBC-CE825155FA5B}">
          <p14:sldIdLst>
            <p14:sldId id="355"/>
            <p14:sldId id="343"/>
            <p14:sldId id="345"/>
            <p14:sldId id="346"/>
            <p14:sldId id="319"/>
            <p14:sldId id="348"/>
            <p14:sldId id="362"/>
            <p14:sldId id="350"/>
          </p14:sldIdLst>
        </p14:section>
        <p14:section name="3.c. Practice activities for while/break" id="{021BB09A-3058-4D20-80EC-F0EC4DD6B59C}">
          <p14:sldIdLst>
            <p14:sldId id="356"/>
          </p14:sldIdLst>
        </p14:section>
        <p14:section name="Conclusion" id="{8FC5B4E0-8B82-44CE-8E2E-949C5DB81C7E}">
          <p14:sldIdLst>
            <p14:sldId id="273"/>
          </p14:sldIdLst>
        </p14:section>
        <p14:section name="4. Extra challenges" id="{FF10C8A2-6246-404B-9A7A-586658E179E5}">
          <p14:sldIdLst>
            <p14:sldId id="3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BD76525-49E1-4AAA-A7D3-F592136C842B}" v="6" dt="2023-07-20T03:57:54.0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ieu De Mari" userId="dfb708c9-d8dc-439f-9a3b-c772bf4a311c" providerId="ADAL" clId="{5BD76525-49E1-4AAA-A7D3-F592136C842B}"/>
    <pc:docChg chg="mod delSld modSld modSection">
      <pc:chgData name="Matthieu De Mari" userId="dfb708c9-d8dc-439f-9a3b-c772bf4a311c" providerId="ADAL" clId="{5BD76525-49E1-4AAA-A7D3-F592136C842B}" dt="2023-07-20T05:00:39.189" v="32" actId="20577"/>
      <pc:docMkLst>
        <pc:docMk/>
      </pc:docMkLst>
      <pc:sldChg chg="modSp mod">
        <pc:chgData name="Matthieu De Mari" userId="dfb708c9-d8dc-439f-9a3b-c772bf4a311c" providerId="ADAL" clId="{5BD76525-49E1-4AAA-A7D3-F592136C842B}" dt="2023-07-20T05:00:39.189" v="32" actId="20577"/>
        <pc:sldMkLst>
          <pc:docMk/>
          <pc:sldMk cId="3314370689" sldId="256"/>
        </pc:sldMkLst>
        <pc:spChg chg="mod">
          <ac:chgData name="Matthieu De Mari" userId="dfb708c9-d8dc-439f-9a3b-c772bf4a311c" providerId="ADAL" clId="{5BD76525-49E1-4AAA-A7D3-F592136C842B}" dt="2023-07-20T05:00:39.189" v="32" actId="20577"/>
          <ac:spMkLst>
            <pc:docMk/>
            <pc:sldMk cId="3314370689" sldId="256"/>
            <ac:spMk id="2" creationId="{D1A4800C-4604-46C3-8534-E496416410D8}"/>
          </ac:spMkLst>
        </pc:spChg>
      </pc:sldChg>
      <pc:sldChg chg="del">
        <pc:chgData name="Matthieu De Mari" userId="dfb708c9-d8dc-439f-9a3b-c772bf4a311c" providerId="ADAL" clId="{5BD76525-49E1-4AAA-A7D3-F592136C842B}" dt="2023-07-20T04:05:18.969" v="28" actId="47"/>
        <pc:sldMkLst>
          <pc:docMk/>
          <pc:sldMk cId="3880268433" sldId="300"/>
        </pc:sldMkLst>
      </pc:sldChg>
      <pc:sldChg chg="modSp mod">
        <pc:chgData name="Matthieu De Mari" userId="dfb708c9-d8dc-439f-9a3b-c772bf4a311c" providerId="ADAL" clId="{5BD76525-49E1-4AAA-A7D3-F592136C842B}" dt="2023-07-20T03:58:39.757" v="17" actId="20577"/>
        <pc:sldMkLst>
          <pc:docMk/>
          <pc:sldMk cId="147522464" sldId="337"/>
        </pc:sldMkLst>
        <pc:spChg chg="mod">
          <ac:chgData name="Matthieu De Mari" userId="dfb708c9-d8dc-439f-9a3b-c772bf4a311c" providerId="ADAL" clId="{5BD76525-49E1-4AAA-A7D3-F592136C842B}" dt="2023-07-20T03:58:39.757" v="17" actId="20577"/>
          <ac:spMkLst>
            <pc:docMk/>
            <pc:sldMk cId="147522464" sldId="337"/>
            <ac:spMk id="5" creationId="{1E78FE84-5013-43B7-87ED-069FDB316105}"/>
          </ac:spMkLst>
        </pc:spChg>
      </pc:sldChg>
      <pc:sldChg chg="modSp mod">
        <pc:chgData name="Matthieu De Mari" userId="dfb708c9-d8dc-439f-9a3b-c772bf4a311c" providerId="ADAL" clId="{5BD76525-49E1-4AAA-A7D3-F592136C842B}" dt="2023-07-20T03:58:18.474" v="9" actId="207"/>
        <pc:sldMkLst>
          <pc:docMk/>
          <pc:sldMk cId="4118030571" sldId="340"/>
        </pc:sldMkLst>
        <pc:spChg chg="mod">
          <ac:chgData name="Matthieu De Mari" userId="dfb708c9-d8dc-439f-9a3b-c772bf4a311c" providerId="ADAL" clId="{5BD76525-49E1-4AAA-A7D3-F592136C842B}" dt="2023-07-20T03:58:18.474" v="9" actId="207"/>
          <ac:spMkLst>
            <pc:docMk/>
            <pc:sldMk cId="4118030571" sldId="340"/>
            <ac:spMk id="5" creationId="{1E78FE84-5013-43B7-87ED-069FDB316105}"/>
          </ac:spMkLst>
        </pc:spChg>
      </pc:sldChg>
      <pc:sldChg chg="modSp mod">
        <pc:chgData name="Matthieu De Mari" userId="dfb708c9-d8dc-439f-9a3b-c772bf4a311c" providerId="ADAL" clId="{5BD76525-49E1-4AAA-A7D3-F592136C842B}" dt="2023-07-20T03:58:43.469" v="20" actId="20577"/>
        <pc:sldMkLst>
          <pc:docMk/>
          <pc:sldMk cId="3972864216" sldId="342"/>
        </pc:sldMkLst>
        <pc:spChg chg="mod">
          <ac:chgData name="Matthieu De Mari" userId="dfb708c9-d8dc-439f-9a3b-c772bf4a311c" providerId="ADAL" clId="{5BD76525-49E1-4AAA-A7D3-F592136C842B}" dt="2023-07-20T03:58:43.469" v="20" actId="20577"/>
          <ac:spMkLst>
            <pc:docMk/>
            <pc:sldMk cId="3972864216" sldId="342"/>
            <ac:spMk id="5" creationId="{1E78FE84-5013-43B7-87ED-069FDB316105}"/>
          </ac:spMkLst>
        </pc:spChg>
      </pc:sldChg>
      <pc:sldChg chg="del">
        <pc:chgData name="Matthieu De Mari" userId="dfb708c9-d8dc-439f-9a3b-c772bf4a311c" providerId="ADAL" clId="{5BD76525-49E1-4AAA-A7D3-F592136C842B}" dt="2023-07-20T03:59:35.097" v="21" actId="47"/>
        <pc:sldMkLst>
          <pc:docMk/>
          <pc:sldMk cId="415759187" sldId="344"/>
        </pc:sldMkLst>
      </pc:sldChg>
      <pc:sldChg chg="modSp">
        <pc:chgData name="Matthieu De Mari" userId="dfb708c9-d8dc-439f-9a3b-c772bf4a311c" providerId="ADAL" clId="{5BD76525-49E1-4AAA-A7D3-F592136C842B}" dt="2023-07-20T03:57:54.081" v="8" actId="20577"/>
        <pc:sldMkLst>
          <pc:docMk/>
          <pc:sldMk cId="2613575151" sldId="347"/>
        </pc:sldMkLst>
        <pc:graphicFrameChg chg="mod">
          <ac:chgData name="Matthieu De Mari" userId="dfb708c9-d8dc-439f-9a3b-c772bf4a311c" providerId="ADAL" clId="{5BD76525-49E1-4AAA-A7D3-F592136C842B}" dt="2023-07-20T03:57:48.319" v="5" actId="20577"/>
          <ac:graphicFrameMkLst>
            <pc:docMk/>
            <pc:sldMk cId="2613575151" sldId="347"/>
            <ac:graphicFrameMk id="5" creationId="{41AB4AF7-7585-4D05-A19F-120538659E18}"/>
          </ac:graphicFrameMkLst>
        </pc:graphicFrameChg>
        <pc:graphicFrameChg chg="mod">
          <ac:chgData name="Matthieu De Mari" userId="dfb708c9-d8dc-439f-9a3b-c772bf4a311c" providerId="ADAL" clId="{5BD76525-49E1-4AAA-A7D3-F592136C842B}" dt="2023-07-20T03:57:54.081" v="8" actId="20577"/>
          <ac:graphicFrameMkLst>
            <pc:docMk/>
            <pc:sldMk cId="2613575151" sldId="347"/>
            <ac:graphicFrameMk id="11" creationId="{BA8C3836-ED0A-4DEB-AB76-A32F1291E5C0}"/>
          </ac:graphicFrameMkLst>
        </pc:graphicFrameChg>
      </pc:sldChg>
      <pc:sldChg chg="modSp mod">
        <pc:chgData name="Matthieu De Mari" userId="dfb708c9-d8dc-439f-9a3b-c772bf4a311c" providerId="ADAL" clId="{5BD76525-49E1-4AAA-A7D3-F592136C842B}" dt="2023-07-20T04:05:17.492" v="27" actId="20577"/>
        <pc:sldMkLst>
          <pc:docMk/>
          <pc:sldMk cId="3522715543" sldId="356"/>
        </pc:sldMkLst>
        <pc:spChg chg="mod">
          <ac:chgData name="Matthieu De Mari" userId="dfb708c9-d8dc-439f-9a3b-c772bf4a311c" providerId="ADAL" clId="{5BD76525-49E1-4AAA-A7D3-F592136C842B}" dt="2023-07-20T04:05:17.492" v="27" actId="20577"/>
          <ac:spMkLst>
            <pc:docMk/>
            <pc:sldMk cId="3522715543" sldId="356"/>
            <ac:spMk id="3" creationId="{7ACA92AD-68F3-4AE0-BF81-C3F432D4AB32}"/>
          </ac:spMkLst>
        </pc:spChg>
      </pc:sldChg>
      <pc:sldChg chg="del">
        <pc:chgData name="Matthieu De Mari" userId="dfb708c9-d8dc-439f-9a3b-c772bf4a311c" providerId="ADAL" clId="{5BD76525-49E1-4AAA-A7D3-F592136C842B}" dt="2023-07-20T04:05:19.724" v="29" actId="47"/>
        <pc:sldMkLst>
          <pc:docMk/>
          <pc:sldMk cId="891318831" sldId="357"/>
        </pc:sldMkLst>
      </pc:sldChg>
      <pc:sldChg chg="del">
        <pc:chgData name="Matthieu De Mari" userId="dfb708c9-d8dc-439f-9a3b-c772bf4a311c" providerId="ADAL" clId="{5BD76525-49E1-4AAA-A7D3-F592136C842B}" dt="2023-07-20T04:05:20.407" v="30" actId="47"/>
        <pc:sldMkLst>
          <pc:docMk/>
          <pc:sldMk cId="2693179632" sldId="359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condition in the </a:t>
          </a:r>
          <a:r>
            <a:rPr lang="en-US" b="1" dirty="0">
              <a:solidFill>
                <a:schemeClr val="bg1"/>
              </a:solidFill>
            </a:rPr>
            <a:t>if</a:t>
          </a:r>
          <a:r>
            <a:rPr lang="en-US" dirty="0"/>
            <a:t> statement True?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Execute the code inside of the if block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865A244E-1B5A-4774-81B2-23E0F89810B6}">
      <dgm:prSet phldrT="[Text]"/>
      <dgm:spPr/>
      <dgm:t>
        <a:bodyPr/>
        <a:lstStyle/>
        <a:p>
          <a:r>
            <a:rPr lang="en-US" dirty="0"/>
            <a:t>Move on to the next non-indented line of code</a:t>
          </a:r>
          <a:endParaRPr lang="en-GB" dirty="0"/>
        </a:p>
      </dgm:t>
    </dgm:pt>
    <dgm:pt modelId="{4F867065-7429-45F5-A7B4-5BFA52ED879E}" type="parTrans" cxnId="{F926DA3E-463B-4402-B093-0FE94FA23592}">
      <dgm:prSet/>
      <dgm:spPr>
        <a:ln w="57150">
          <a:solidFill>
            <a:srgbClr val="7030A0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4FEEC6F-CE22-4C5A-90E8-06962CF732F9}" type="sibTrans" cxnId="{F926DA3E-463B-4402-B093-0FE94FA23592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13236BE-5BB6-4704-BF07-EC8133170FFD}" type="pres">
      <dgm:prSet presAssocID="{3F6C67C4-D3A6-4E94-8305-31D3BC24C07A}" presName="hierRoot1" presStyleCnt="0">
        <dgm:presLayoutVars>
          <dgm:hierBranch val="init"/>
        </dgm:presLayoutVars>
      </dgm:prSet>
      <dgm:spPr/>
    </dgm:pt>
    <dgm:pt modelId="{D09512BF-51C6-4F72-94BB-E76267B93774}" type="pres">
      <dgm:prSet presAssocID="{3F6C67C4-D3A6-4E94-8305-31D3BC24C07A}" presName="rootComposite1" presStyleCnt="0"/>
      <dgm:spPr/>
    </dgm:pt>
    <dgm:pt modelId="{38792273-14D8-4F17-8909-32079CD2AF9A}" type="pres">
      <dgm:prSet presAssocID="{3F6C67C4-D3A6-4E94-8305-31D3BC24C07A}" presName="rootText1" presStyleLbl="node0" presStyleIdx="0" presStyleCnt="1">
        <dgm:presLayoutVars>
          <dgm:chPref val="3"/>
        </dgm:presLayoutVars>
      </dgm:prSet>
      <dgm:spPr/>
    </dgm:pt>
    <dgm:pt modelId="{527BD1D1-8351-4182-9452-217522D7A62F}" type="pres">
      <dgm:prSet presAssocID="{3F6C67C4-D3A6-4E94-8305-31D3BC24C07A}" presName="rootConnector1" presStyleLbl="node1" presStyleIdx="0" presStyleCnt="0"/>
      <dgm:spPr/>
    </dgm:pt>
    <dgm:pt modelId="{EEA71937-FCFA-45BC-BFF1-285D72FC0339}" type="pres">
      <dgm:prSet presAssocID="{3F6C67C4-D3A6-4E94-8305-31D3BC24C07A}" presName="hierChild2" presStyleCnt="0"/>
      <dgm:spPr/>
    </dgm:pt>
    <dgm:pt modelId="{A7B006B7-9B6F-40F2-B8A4-2620522A1D82}" type="pres">
      <dgm:prSet presAssocID="{22B9274A-4C45-401F-AF70-381BCBB41454}" presName="Name37" presStyleLbl="parChTrans1D2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2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2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3" presStyleIdx="0" presStyleCnt="1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3" presStyleIdx="0" presStyleCnt="1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3" presStyleIdx="0" presStyleCnt="1"/>
      <dgm:spPr/>
    </dgm:pt>
    <dgm:pt modelId="{F412BDBC-CCEA-4A90-87CA-F45E40333E78}" type="pres">
      <dgm:prSet presAssocID="{9EAAB5AC-76D5-4D44-AC49-BF9FFEDD61D0}" presName="hierChild4" presStyleCnt="0"/>
      <dgm:spPr/>
    </dgm:pt>
    <dgm:pt modelId="{056FF8F0-20A0-45F1-9E30-5013FAE5021C}" type="pres">
      <dgm:prSet presAssocID="{4F867065-7429-45F5-A7B4-5BFA52ED879E}" presName="Name37" presStyleLbl="parChTrans1D4" presStyleIdx="0" presStyleCnt="1"/>
      <dgm:spPr/>
    </dgm:pt>
    <dgm:pt modelId="{643D5EA1-53E7-4BA0-A7C3-9E72D49B2198}" type="pres">
      <dgm:prSet presAssocID="{865A244E-1B5A-4774-81B2-23E0F89810B6}" presName="hierRoot2" presStyleCnt="0">
        <dgm:presLayoutVars>
          <dgm:hierBranch val="init"/>
        </dgm:presLayoutVars>
      </dgm:prSet>
      <dgm:spPr/>
    </dgm:pt>
    <dgm:pt modelId="{873B54CC-9C65-4CE3-9D9D-128A2968AEA2}" type="pres">
      <dgm:prSet presAssocID="{865A244E-1B5A-4774-81B2-23E0F89810B6}" presName="rootComposite" presStyleCnt="0"/>
      <dgm:spPr/>
    </dgm:pt>
    <dgm:pt modelId="{FADC34C3-09A7-4C85-AE4B-EE35C0578DF5}" type="pres">
      <dgm:prSet presAssocID="{865A244E-1B5A-4774-81B2-23E0F89810B6}" presName="rootText" presStyleLbl="node4" presStyleIdx="0" presStyleCnt="1" custLinFactNeighborX="14985">
        <dgm:presLayoutVars>
          <dgm:chPref val="3"/>
        </dgm:presLayoutVars>
      </dgm:prSet>
      <dgm:spPr/>
    </dgm:pt>
    <dgm:pt modelId="{28CB9A3E-AFC1-49AC-BB3B-CAB5477D8387}" type="pres">
      <dgm:prSet presAssocID="{865A244E-1B5A-4774-81B2-23E0F89810B6}" presName="rootConnector" presStyleLbl="node4" presStyleIdx="0" presStyleCnt="1"/>
      <dgm:spPr/>
    </dgm:pt>
    <dgm:pt modelId="{4FFA7006-BFC0-4F4B-8843-4E5B302FD6B6}" type="pres">
      <dgm:prSet presAssocID="{865A244E-1B5A-4774-81B2-23E0F89810B6}" presName="hierChild4" presStyleCnt="0"/>
      <dgm:spPr/>
    </dgm:pt>
    <dgm:pt modelId="{DA191863-7AD4-4CA7-B096-46DCD1C26CD4}" type="pres">
      <dgm:prSet presAssocID="{865A244E-1B5A-4774-81B2-23E0F89810B6}" presName="hierChild5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B98B30C7-8E3B-4D61-A298-5168FBEAC78C}" type="pres">
      <dgm:prSet presAssocID="{0498EA1E-9B10-48E0-A495-967D49999868}" presName="Name37" presStyleLbl="parChTrans1D2" presStyleIdx="1" presStyleCnt="2"/>
      <dgm:spPr/>
    </dgm:pt>
    <dgm:pt modelId="{8251092E-ED26-417F-817C-D4D1046506FB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7545E67-632C-4DE4-9192-970192B4EF70}" type="pres">
      <dgm:prSet presAssocID="{8B595F42-7C79-4B9F-A660-7375974AE00D}" presName="rootComposite" presStyleCnt="0"/>
      <dgm:spPr/>
    </dgm:pt>
    <dgm:pt modelId="{170957AE-1349-415E-BA3D-5D1EB62B1773}" type="pres">
      <dgm:prSet presAssocID="{8B595F42-7C79-4B9F-A660-7375974AE00D}" presName="rootText" presStyleLbl="node2" presStyleIdx="1" presStyleCnt="2">
        <dgm:presLayoutVars>
          <dgm:chPref val="3"/>
        </dgm:presLayoutVars>
      </dgm:prSet>
      <dgm:spPr/>
    </dgm:pt>
    <dgm:pt modelId="{5E50CBB2-75E6-4F3D-B695-D41ADE501300}" type="pres">
      <dgm:prSet presAssocID="{8B595F42-7C79-4B9F-A660-7375974AE00D}" presName="rootConnector" presStyleLbl="node2" presStyleIdx="1" presStyleCnt="2"/>
      <dgm:spPr/>
    </dgm:pt>
    <dgm:pt modelId="{2FAF62AE-BB16-4172-9736-350BAAB990F0}" type="pres">
      <dgm:prSet presAssocID="{8B595F42-7C79-4B9F-A660-7375974AE00D}" presName="hierChild4" presStyleCnt="0"/>
      <dgm:spPr/>
    </dgm:pt>
    <dgm:pt modelId="{3943382F-1680-4A08-AF40-D0CAB9903769}" type="pres">
      <dgm:prSet presAssocID="{8B595F42-7C79-4B9F-A660-7375974AE00D}" presName="hierChild5" presStyleCnt="0"/>
      <dgm:spPr/>
    </dgm:pt>
    <dgm:pt modelId="{6914875F-3755-4479-A1D3-341B3A5FC183}" type="pres">
      <dgm:prSet presAssocID="{3F6C67C4-D3A6-4E94-8305-31D3BC24C07A}" presName="hierChild3" presStyleCnt="0"/>
      <dgm:spPr/>
    </dgm:pt>
  </dgm:ptLst>
  <dgm:cxnLst>
    <dgm:cxn modelId="{DFBB271A-EC36-498E-A3CF-1CE0BD49A5BC}" type="presOf" srcId="{0BE1AFB9-F266-4F56-95D0-19B0FAE167C3}" destId="{B04DDE56-E36D-4CF8-BEEE-E08DB885D6E3}" srcOrd="0" destOrd="0" presId="urn:microsoft.com/office/officeart/2005/8/layout/orgChart1"/>
    <dgm:cxn modelId="{3DFE2936-F3C4-4F5B-9C3D-EB9435149443}" type="presOf" srcId="{9EAAB5AC-76D5-4D44-AC49-BF9FFEDD61D0}" destId="{0597DA85-7446-470E-B2CC-D3BC6E30B345}" srcOrd="0" destOrd="0" presId="urn:microsoft.com/office/officeart/2005/8/layout/orgChart1"/>
    <dgm:cxn modelId="{DCDE073E-F6CB-41CB-A0C7-7C5F19E7C11D}" type="presOf" srcId="{8B595F42-7C79-4B9F-A660-7375974AE00D}" destId="{170957AE-1349-415E-BA3D-5D1EB62B1773}" srcOrd="0" destOrd="0" presId="urn:microsoft.com/office/officeart/2005/8/layout/orgChart1"/>
    <dgm:cxn modelId="{F926DA3E-463B-4402-B093-0FE94FA23592}" srcId="{9EAAB5AC-76D5-4D44-AC49-BF9FFEDD61D0}" destId="{865A244E-1B5A-4774-81B2-23E0F89810B6}" srcOrd="0" destOrd="0" parTransId="{4F867065-7429-45F5-A7B4-5BFA52ED879E}" sibTransId="{34FEEC6F-CE22-4C5A-90E8-06962CF732F9}"/>
    <dgm:cxn modelId="{5081EC5B-67B6-40CA-89F8-DB91451C876D}" type="presOf" srcId="{865A244E-1B5A-4774-81B2-23E0F89810B6}" destId="{FADC34C3-09A7-4C85-AE4B-EE35C0578DF5}" srcOrd="0" destOrd="0" presId="urn:microsoft.com/office/officeart/2005/8/layout/orgChart1"/>
    <dgm:cxn modelId="{5272BF5E-2B6E-44A3-860B-038D9CD7278E}" srcId="{6BBE72AC-CA2A-47FB-86FE-8F1EAE426638}" destId="{3F6C67C4-D3A6-4E94-8305-31D3BC24C07A}" srcOrd="0" destOrd="0" parTransId="{F14EA7B1-867E-478B-A1B8-313061C1C14B}" sibTransId="{876043FA-37B8-41BB-ADB4-6AB26F324544}"/>
    <dgm:cxn modelId="{D6BF1162-8254-4F9C-A4E0-E990FAF834DD}" type="presOf" srcId="{E9C4A7BB-393D-4DBE-BE15-4F9FEEDB1FED}" destId="{ACA5F098-6B72-4849-8681-D2FCCBB1E5B8}" srcOrd="0" destOrd="0" presId="urn:microsoft.com/office/officeart/2005/8/layout/orgChart1"/>
    <dgm:cxn modelId="{FAB8BD65-2231-480B-A951-C07570227DCE}" type="presOf" srcId="{865A244E-1B5A-4774-81B2-23E0F89810B6}" destId="{28CB9A3E-AFC1-49AC-BB3B-CAB5477D8387}" srcOrd="1" destOrd="0" presId="urn:microsoft.com/office/officeart/2005/8/layout/orgChart1"/>
    <dgm:cxn modelId="{7AD9E55A-551A-43EF-982C-E1047987D7C5}" type="presOf" srcId="{0BE1AFB9-F266-4F56-95D0-19B0FAE167C3}" destId="{9200C14C-B48B-434A-B869-90AD5EFD840B}" srcOrd="1" destOrd="0" presId="urn:microsoft.com/office/officeart/2005/8/layout/orgChart1"/>
    <dgm:cxn modelId="{7DE45086-6498-4F99-8DD3-A86B71A34707}" type="presOf" srcId="{4F867065-7429-45F5-A7B4-5BFA52ED879E}" destId="{056FF8F0-20A0-45F1-9E30-5013FAE5021C}" srcOrd="0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DD75CB8E-F738-4E9B-A133-F2D41218FF39}" type="presOf" srcId="{0498EA1E-9B10-48E0-A495-967D49999868}" destId="{B98B30C7-8E3B-4D61-A298-5168FBEAC78C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26260DBB-AFA9-4D76-8C25-3A0CFE0B4906}" type="presOf" srcId="{3F6C67C4-D3A6-4E94-8305-31D3BC24C07A}" destId="{527BD1D1-8351-4182-9452-217522D7A62F}" srcOrd="1" destOrd="0" presId="urn:microsoft.com/office/officeart/2005/8/layout/orgChart1"/>
    <dgm:cxn modelId="{5C5DA7D6-A6AE-4C46-9AEC-93D58ED6507A}" type="presOf" srcId="{22B9274A-4C45-401F-AF70-381BCBB41454}" destId="{A7B006B7-9B6F-40F2-B8A4-2620522A1D82}" srcOrd="0" destOrd="0" presId="urn:microsoft.com/office/officeart/2005/8/layout/orgChart1"/>
    <dgm:cxn modelId="{B71835D7-6F93-4BA0-93D8-9A28E5CB8161}" type="presOf" srcId="{3F6C67C4-D3A6-4E94-8305-31D3BC24C07A}" destId="{38792273-14D8-4F17-8909-32079CD2AF9A}" srcOrd="0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FBDC12EB-DD23-45A8-BB1C-B4ECE45F6FB0}" type="presOf" srcId="{8B595F42-7C79-4B9F-A660-7375974AE00D}" destId="{5E50CBB2-75E6-4F3D-B695-D41ADE501300}" srcOrd="1" destOrd="0" presId="urn:microsoft.com/office/officeart/2005/8/layout/orgChart1"/>
    <dgm:cxn modelId="{6AE7B3F4-D334-448C-92D4-17DFDB40182A}" type="presOf" srcId="{9EAAB5AC-76D5-4D44-AC49-BF9FFEDD61D0}" destId="{8C190A3C-31C8-4F25-BAFC-3A226A0B81B4}" srcOrd="1" destOrd="0" presId="urn:microsoft.com/office/officeart/2005/8/layout/orgChart1"/>
    <dgm:cxn modelId="{A73FFEE4-0F2B-4CD6-B00B-F473CA5E99FE}" type="presParOf" srcId="{776261C1-192B-48FB-A794-292B5E47CC19}" destId="{913236BE-5BB6-4704-BF07-EC8133170FFD}" srcOrd="0" destOrd="0" presId="urn:microsoft.com/office/officeart/2005/8/layout/orgChart1"/>
    <dgm:cxn modelId="{EC7BC5A9-3BAD-4017-86B4-7AFF99B3490B}" type="presParOf" srcId="{913236BE-5BB6-4704-BF07-EC8133170FFD}" destId="{D09512BF-51C6-4F72-94BB-E76267B93774}" srcOrd="0" destOrd="0" presId="urn:microsoft.com/office/officeart/2005/8/layout/orgChart1"/>
    <dgm:cxn modelId="{17CA834E-BC43-422E-8D7D-75A99206E849}" type="presParOf" srcId="{D09512BF-51C6-4F72-94BB-E76267B93774}" destId="{38792273-14D8-4F17-8909-32079CD2AF9A}" srcOrd="0" destOrd="0" presId="urn:microsoft.com/office/officeart/2005/8/layout/orgChart1"/>
    <dgm:cxn modelId="{84D37ECC-FBE5-4727-B7B9-ACF9A6292176}" type="presParOf" srcId="{D09512BF-51C6-4F72-94BB-E76267B93774}" destId="{527BD1D1-8351-4182-9452-217522D7A62F}" srcOrd="1" destOrd="0" presId="urn:microsoft.com/office/officeart/2005/8/layout/orgChart1"/>
    <dgm:cxn modelId="{F9421420-D286-49FF-B49A-EB9BF2C4DB39}" type="presParOf" srcId="{913236BE-5BB6-4704-BF07-EC8133170FFD}" destId="{EEA71937-FCFA-45BC-BFF1-285D72FC0339}" srcOrd="1" destOrd="0" presId="urn:microsoft.com/office/officeart/2005/8/layout/orgChart1"/>
    <dgm:cxn modelId="{AC3D0EA4-BEE3-47B0-85A1-A42626506F12}" type="presParOf" srcId="{EEA71937-FCFA-45BC-BFF1-285D72FC0339}" destId="{A7B006B7-9B6F-40F2-B8A4-2620522A1D82}" srcOrd="0" destOrd="0" presId="urn:microsoft.com/office/officeart/2005/8/layout/orgChart1"/>
    <dgm:cxn modelId="{39698A4D-9EA9-41CB-B426-3C49A4FCDB30}" type="presParOf" srcId="{EEA71937-FCFA-45BC-BFF1-285D72FC0339}" destId="{11A02EB6-C2DA-4BF0-AFE4-5A499A37CFBE}" srcOrd="1" destOrd="0" presId="urn:microsoft.com/office/officeart/2005/8/layout/orgChart1"/>
    <dgm:cxn modelId="{2BE419FE-08BE-4ABE-9C97-58E061EBFDF1}" type="presParOf" srcId="{11A02EB6-C2DA-4BF0-AFE4-5A499A37CFBE}" destId="{B7C1DA47-B7E9-4593-ADB8-012DE3B7EE4E}" srcOrd="0" destOrd="0" presId="urn:microsoft.com/office/officeart/2005/8/layout/orgChart1"/>
    <dgm:cxn modelId="{7A050E8B-7272-46B5-8253-B20408F5C2F5}" type="presParOf" srcId="{B7C1DA47-B7E9-4593-ADB8-012DE3B7EE4E}" destId="{B04DDE56-E36D-4CF8-BEEE-E08DB885D6E3}" srcOrd="0" destOrd="0" presId="urn:microsoft.com/office/officeart/2005/8/layout/orgChart1"/>
    <dgm:cxn modelId="{C88578A1-39EC-424D-84AB-2D52830FD85E}" type="presParOf" srcId="{B7C1DA47-B7E9-4593-ADB8-012DE3B7EE4E}" destId="{9200C14C-B48B-434A-B869-90AD5EFD840B}" srcOrd="1" destOrd="0" presId="urn:microsoft.com/office/officeart/2005/8/layout/orgChart1"/>
    <dgm:cxn modelId="{F8D3A167-41C5-43A4-AC21-F43E2736C61B}" type="presParOf" srcId="{11A02EB6-C2DA-4BF0-AFE4-5A499A37CFBE}" destId="{288AE08F-B99F-4B3A-AF9F-AE1F55CD0805}" srcOrd="1" destOrd="0" presId="urn:microsoft.com/office/officeart/2005/8/layout/orgChart1"/>
    <dgm:cxn modelId="{57820CE4-1993-493F-AE15-59903366045E}" type="presParOf" srcId="{288AE08F-B99F-4B3A-AF9F-AE1F55CD0805}" destId="{ACA5F098-6B72-4849-8681-D2FCCBB1E5B8}" srcOrd="0" destOrd="0" presId="urn:microsoft.com/office/officeart/2005/8/layout/orgChart1"/>
    <dgm:cxn modelId="{1F0EA0D2-5547-433F-8B71-204BA341CE86}" type="presParOf" srcId="{288AE08F-B99F-4B3A-AF9F-AE1F55CD0805}" destId="{CD9C7608-9CF7-45DC-AFE6-E3D77169DB9D}" srcOrd="1" destOrd="0" presId="urn:microsoft.com/office/officeart/2005/8/layout/orgChart1"/>
    <dgm:cxn modelId="{799BB2A7-71D8-4D3C-B8F4-989CC9D23C0B}" type="presParOf" srcId="{CD9C7608-9CF7-45DC-AFE6-E3D77169DB9D}" destId="{D0831176-3247-4FF5-823B-1651E51BA269}" srcOrd="0" destOrd="0" presId="urn:microsoft.com/office/officeart/2005/8/layout/orgChart1"/>
    <dgm:cxn modelId="{B5AD7585-5FA7-48E0-8109-D30F97198023}" type="presParOf" srcId="{D0831176-3247-4FF5-823B-1651E51BA269}" destId="{0597DA85-7446-470E-B2CC-D3BC6E30B345}" srcOrd="0" destOrd="0" presId="urn:microsoft.com/office/officeart/2005/8/layout/orgChart1"/>
    <dgm:cxn modelId="{92D72E8F-FD8A-45A6-AA71-E88662803016}" type="presParOf" srcId="{D0831176-3247-4FF5-823B-1651E51BA269}" destId="{8C190A3C-31C8-4F25-BAFC-3A226A0B81B4}" srcOrd="1" destOrd="0" presId="urn:microsoft.com/office/officeart/2005/8/layout/orgChart1"/>
    <dgm:cxn modelId="{9F04BE75-E52C-405B-B336-714ED5F1B0D6}" type="presParOf" srcId="{CD9C7608-9CF7-45DC-AFE6-E3D77169DB9D}" destId="{F412BDBC-CCEA-4A90-87CA-F45E40333E78}" srcOrd="1" destOrd="0" presId="urn:microsoft.com/office/officeart/2005/8/layout/orgChart1"/>
    <dgm:cxn modelId="{3FCCD7C7-88C6-478D-ACAC-8BA6186A2CAF}" type="presParOf" srcId="{F412BDBC-CCEA-4A90-87CA-F45E40333E78}" destId="{056FF8F0-20A0-45F1-9E30-5013FAE5021C}" srcOrd="0" destOrd="0" presId="urn:microsoft.com/office/officeart/2005/8/layout/orgChart1"/>
    <dgm:cxn modelId="{15BDDDA3-A3A8-43BC-850D-FD06428652AD}" type="presParOf" srcId="{F412BDBC-CCEA-4A90-87CA-F45E40333E78}" destId="{643D5EA1-53E7-4BA0-A7C3-9E72D49B2198}" srcOrd="1" destOrd="0" presId="urn:microsoft.com/office/officeart/2005/8/layout/orgChart1"/>
    <dgm:cxn modelId="{F9A44CC9-D277-4215-93FD-51596F37D5F8}" type="presParOf" srcId="{643D5EA1-53E7-4BA0-A7C3-9E72D49B2198}" destId="{873B54CC-9C65-4CE3-9D9D-128A2968AEA2}" srcOrd="0" destOrd="0" presId="urn:microsoft.com/office/officeart/2005/8/layout/orgChart1"/>
    <dgm:cxn modelId="{135C24F2-47DA-4E37-B266-7204821CFE11}" type="presParOf" srcId="{873B54CC-9C65-4CE3-9D9D-128A2968AEA2}" destId="{FADC34C3-09A7-4C85-AE4B-EE35C0578DF5}" srcOrd="0" destOrd="0" presId="urn:microsoft.com/office/officeart/2005/8/layout/orgChart1"/>
    <dgm:cxn modelId="{FE21C2EC-ED71-4FE8-8DFA-3C8EC4A7EBEA}" type="presParOf" srcId="{873B54CC-9C65-4CE3-9D9D-128A2968AEA2}" destId="{28CB9A3E-AFC1-49AC-BB3B-CAB5477D8387}" srcOrd="1" destOrd="0" presId="urn:microsoft.com/office/officeart/2005/8/layout/orgChart1"/>
    <dgm:cxn modelId="{F1597ED4-C05C-4F0A-983A-F28B8650795B}" type="presParOf" srcId="{643D5EA1-53E7-4BA0-A7C3-9E72D49B2198}" destId="{4FFA7006-BFC0-4F4B-8843-4E5B302FD6B6}" srcOrd="1" destOrd="0" presId="urn:microsoft.com/office/officeart/2005/8/layout/orgChart1"/>
    <dgm:cxn modelId="{592A11FA-9203-4874-9A50-CC5FD87C057E}" type="presParOf" srcId="{643D5EA1-53E7-4BA0-A7C3-9E72D49B2198}" destId="{DA191863-7AD4-4CA7-B096-46DCD1C26CD4}" srcOrd="2" destOrd="0" presId="urn:microsoft.com/office/officeart/2005/8/layout/orgChart1"/>
    <dgm:cxn modelId="{AC49E348-A8ED-4FBA-A074-59AFC336608D}" type="presParOf" srcId="{CD9C7608-9CF7-45DC-AFE6-E3D77169DB9D}" destId="{AC1AFBDA-7693-4548-B04F-FF82C93A53E7}" srcOrd="2" destOrd="0" presId="urn:microsoft.com/office/officeart/2005/8/layout/orgChart1"/>
    <dgm:cxn modelId="{4C2170D3-6799-4B8D-A319-2C0468265035}" type="presParOf" srcId="{11A02EB6-C2DA-4BF0-AFE4-5A499A37CFBE}" destId="{B4EBF670-4073-449F-A2F1-B971FF1C852B}" srcOrd="2" destOrd="0" presId="urn:microsoft.com/office/officeart/2005/8/layout/orgChart1"/>
    <dgm:cxn modelId="{1393AE7A-69B7-4341-A85F-183DB5C14F6B}" type="presParOf" srcId="{EEA71937-FCFA-45BC-BFF1-285D72FC0339}" destId="{B98B30C7-8E3B-4D61-A298-5168FBEAC78C}" srcOrd="2" destOrd="0" presId="urn:microsoft.com/office/officeart/2005/8/layout/orgChart1"/>
    <dgm:cxn modelId="{213E4D1B-E01B-4CC9-8BFA-9A6E36466AD9}" type="presParOf" srcId="{EEA71937-FCFA-45BC-BFF1-285D72FC0339}" destId="{8251092E-ED26-417F-817C-D4D1046506FB}" srcOrd="3" destOrd="0" presId="urn:microsoft.com/office/officeart/2005/8/layout/orgChart1"/>
    <dgm:cxn modelId="{74C29E3E-32E9-4E57-83F0-1E81878749D6}" type="presParOf" srcId="{8251092E-ED26-417F-817C-D4D1046506FB}" destId="{67545E67-632C-4DE4-9192-970192B4EF70}" srcOrd="0" destOrd="0" presId="urn:microsoft.com/office/officeart/2005/8/layout/orgChart1"/>
    <dgm:cxn modelId="{9624B784-EF99-4F41-81FB-6343ED36C7BE}" type="presParOf" srcId="{67545E67-632C-4DE4-9192-970192B4EF70}" destId="{170957AE-1349-415E-BA3D-5D1EB62B1773}" srcOrd="0" destOrd="0" presId="urn:microsoft.com/office/officeart/2005/8/layout/orgChart1"/>
    <dgm:cxn modelId="{673A6907-CD83-4CEC-9E25-E87C0FF9DC20}" type="presParOf" srcId="{67545E67-632C-4DE4-9192-970192B4EF70}" destId="{5E50CBB2-75E6-4F3D-B695-D41ADE501300}" srcOrd="1" destOrd="0" presId="urn:microsoft.com/office/officeart/2005/8/layout/orgChart1"/>
    <dgm:cxn modelId="{57335B60-C300-44A1-83A9-AFA6A7CA82F3}" type="presParOf" srcId="{8251092E-ED26-417F-817C-D4D1046506FB}" destId="{2FAF62AE-BB16-4172-9736-350BAAB990F0}" srcOrd="1" destOrd="0" presId="urn:microsoft.com/office/officeart/2005/8/layout/orgChart1"/>
    <dgm:cxn modelId="{657078C5-88AB-4D7F-B4D4-E1998626F436}" type="presParOf" srcId="{8251092E-ED26-417F-817C-D4D1046506FB}" destId="{3943382F-1680-4A08-AF40-D0CAB9903769}" srcOrd="2" destOrd="0" presId="urn:microsoft.com/office/officeart/2005/8/layout/orgChart1"/>
    <dgm:cxn modelId="{F79B8A76-45DA-4493-99DE-356A0DB1D690}" type="presParOf" srcId="{913236BE-5BB6-4704-BF07-EC8133170FFD}" destId="{6914875F-3755-4479-A1D3-341B3A5FC18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condition in the </a:t>
          </a:r>
          <a:r>
            <a:rPr lang="en-US" b="1" dirty="0"/>
            <a:t>while</a:t>
          </a:r>
          <a:r>
            <a:rPr lang="en-US" dirty="0"/>
            <a:t> statement True?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Execute the code inside of the while block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BD449A16-F1A1-4EF5-9E7C-7B40BA4472CB}">
      <dgm:prSet phldrT="[Text]"/>
      <dgm:spPr/>
      <dgm:t>
        <a:bodyPr/>
        <a:lstStyle/>
        <a:p>
          <a:r>
            <a:rPr lang="en-US"/>
            <a:t>Move on to the next non-indented line of code</a:t>
          </a:r>
          <a:endParaRPr lang="en-GB" dirty="0"/>
        </a:p>
      </dgm:t>
    </dgm:pt>
    <dgm:pt modelId="{FC1627C1-0FD4-496A-B299-F4D47FE6531C}" type="parTrans" cxnId="{7C9D8F68-FFE7-46F0-81D1-54E1E0F00D19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6605AD18-1556-4C2F-B4BB-22C64F13B458}" type="sibTrans" cxnId="{7C9D8F68-FFE7-46F0-81D1-54E1E0F00D19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13236BE-5BB6-4704-BF07-EC8133170FFD}" type="pres">
      <dgm:prSet presAssocID="{3F6C67C4-D3A6-4E94-8305-31D3BC24C07A}" presName="hierRoot1" presStyleCnt="0">
        <dgm:presLayoutVars>
          <dgm:hierBranch val="init"/>
        </dgm:presLayoutVars>
      </dgm:prSet>
      <dgm:spPr/>
    </dgm:pt>
    <dgm:pt modelId="{D09512BF-51C6-4F72-94BB-E76267B93774}" type="pres">
      <dgm:prSet presAssocID="{3F6C67C4-D3A6-4E94-8305-31D3BC24C07A}" presName="rootComposite1" presStyleCnt="0"/>
      <dgm:spPr/>
    </dgm:pt>
    <dgm:pt modelId="{38792273-14D8-4F17-8909-32079CD2AF9A}" type="pres">
      <dgm:prSet presAssocID="{3F6C67C4-D3A6-4E94-8305-31D3BC24C07A}" presName="rootText1" presStyleLbl="node0" presStyleIdx="0" presStyleCnt="1">
        <dgm:presLayoutVars>
          <dgm:chPref val="3"/>
        </dgm:presLayoutVars>
      </dgm:prSet>
      <dgm:spPr/>
    </dgm:pt>
    <dgm:pt modelId="{527BD1D1-8351-4182-9452-217522D7A62F}" type="pres">
      <dgm:prSet presAssocID="{3F6C67C4-D3A6-4E94-8305-31D3BC24C07A}" presName="rootConnector1" presStyleLbl="node1" presStyleIdx="0" presStyleCnt="0"/>
      <dgm:spPr/>
    </dgm:pt>
    <dgm:pt modelId="{EEA71937-FCFA-45BC-BFF1-285D72FC0339}" type="pres">
      <dgm:prSet presAssocID="{3F6C67C4-D3A6-4E94-8305-31D3BC24C07A}" presName="hierChild2" presStyleCnt="0"/>
      <dgm:spPr/>
    </dgm:pt>
    <dgm:pt modelId="{A7B006B7-9B6F-40F2-B8A4-2620522A1D82}" type="pres">
      <dgm:prSet presAssocID="{22B9274A-4C45-401F-AF70-381BCBB41454}" presName="Name37" presStyleLbl="parChTrans1D2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2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2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3" presStyleIdx="0" presStyleCnt="2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3" presStyleIdx="0" presStyleCnt="2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3" presStyleIdx="0" presStyleCnt="2"/>
      <dgm:spPr/>
    </dgm:pt>
    <dgm:pt modelId="{F412BDBC-CCEA-4A90-87CA-F45E40333E78}" type="pres">
      <dgm:prSet presAssocID="{9EAAB5AC-76D5-4D44-AC49-BF9FFEDD61D0}" presName="hierChild4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B98B30C7-8E3B-4D61-A298-5168FBEAC78C}" type="pres">
      <dgm:prSet presAssocID="{0498EA1E-9B10-48E0-A495-967D49999868}" presName="Name37" presStyleLbl="parChTrans1D2" presStyleIdx="1" presStyleCnt="2"/>
      <dgm:spPr/>
    </dgm:pt>
    <dgm:pt modelId="{8251092E-ED26-417F-817C-D4D1046506FB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7545E67-632C-4DE4-9192-970192B4EF70}" type="pres">
      <dgm:prSet presAssocID="{8B595F42-7C79-4B9F-A660-7375974AE00D}" presName="rootComposite" presStyleCnt="0"/>
      <dgm:spPr/>
    </dgm:pt>
    <dgm:pt modelId="{170957AE-1349-415E-BA3D-5D1EB62B1773}" type="pres">
      <dgm:prSet presAssocID="{8B595F42-7C79-4B9F-A660-7375974AE00D}" presName="rootText" presStyleLbl="node2" presStyleIdx="1" presStyleCnt="2">
        <dgm:presLayoutVars>
          <dgm:chPref val="3"/>
        </dgm:presLayoutVars>
      </dgm:prSet>
      <dgm:spPr/>
    </dgm:pt>
    <dgm:pt modelId="{5E50CBB2-75E6-4F3D-B695-D41ADE501300}" type="pres">
      <dgm:prSet presAssocID="{8B595F42-7C79-4B9F-A660-7375974AE00D}" presName="rootConnector" presStyleLbl="node2" presStyleIdx="1" presStyleCnt="2"/>
      <dgm:spPr/>
    </dgm:pt>
    <dgm:pt modelId="{2FAF62AE-BB16-4172-9736-350BAAB990F0}" type="pres">
      <dgm:prSet presAssocID="{8B595F42-7C79-4B9F-A660-7375974AE00D}" presName="hierChild4" presStyleCnt="0"/>
      <dgm:spPr/>
    </dgm:pt>
    <dgm:pt modelId="{891A44A2-D1A7-428A-852B-BC8AFCF2101F}" type="pres">
      <dgm:prSet presAssocID="{FC1627C1-0FD4-496A-B299-F4D47FE6531C}" presName="Name37" presStyleLbl="parChTrans1D3" presStyleIdx="1" presStyleCnt="2"/>
      <dgm:spPr/>
    </dgm:pt>
    <dgm:pt modelId="{B5BED1ED-806D-460C-9821-37227CFAB04A}" type="pres">
      <dgm:prSet presAssocID="{BD449A16-F1A1-4EF5-9E7C-7B40BA4472CB}" presName="hierRoot2" presStyleCnt="0">
        <dgm:presLayoutVars>
          <dgm:hierBranch val="init"/>
        </dgm:presLayoutVars>
      </dgm:prSet>
      <dgm:spPr/>
    </dgm:pt>
    <dgm:pt modelId="{E560B6DF-BF2B-415E-8CC1-7A3C0ADEAC71}" type="pres">
      <dgm:prSet presAssocID="{BD449A16-F1A1-4EF5-9E7C-7B40BA4472CB}" presName="rootComposite" presStyleCnt="0"/>
      <dgm:spPr/>
    </dgm:pt>
    <dgm:pt modelId="{24C137E2-D5ED-4C72-A093-B418C668DCBE}" type="pres">
      <dgm:prSet presAssocID="{BD449A16-F1A1-4EF5-9E7C-7B40BA4472CB}" presName="rootText" presStyleLbl="node3" presStyleIdx="1" presStyleCnt="2">
        <dgm:presLayoutVars>
          <dgm:chPref val="3"/>
        </dgm:presLayoutVars>
      </dgm:prSet>
      <dgm:spPr/>
    </dgm:pt>
    <dgm:pt modelId="{7B244247-D7EA-4648-9F94-6363FED93143}" type="pres">
      <dgm:prSet presAssocID="{BD449A16-F1A1-4EF5-9E7C-7B40BA4472CB}" presName="rootConnector" presStyleLbl="node3" presStyleIdx="1" presStyleCnt="2"/>
      <dgm:spPr/>
    </dgm:pt>
    <dgm:pt modelId="{B15FE55F-8818-4270-9242-4D856CEBB4A0}" type="pres">
      <dgm:prSet presAssocID="{BD449A16-F1A1-4EF5-9E7C-7B40BA4472CB}" presName="hierChild4" presStyleCnt="0"/>
      <dgm:spPr/>
    </dgm:pt>
    <dgm:pt modelId="{70541F3D-09E7-496C-A950-30C194DFB22C}" type="pres">
      <dgm:prSet presAssocID="{BD449A16-F1A1-4EF5-9E7C-7B40BA4472CB}" presName="hierChild5" presStyleCnt="0"/>
      <dgm:spPr/>
    </dgm:pt>
    <dgm:pt modelId="{3943382F-1680-4A08-AF40-D0CAB9903769}" type="pres">
      <dgm:prSet presAssocID="{8B595F42-7C79-4B9F-A660-7375974AE00D}" presName="hierChild5" presStyleCnt="0"/>
      <dgm:spPr/>
    </dgm:pt>
    <dgm:pt modelId="{6914875F-3755-4479-A1D3-341B3A5FC183}" type="pres">
      <dgm:prSet presAssocID="{3F6C67C4-D3A6-4E94-8305-31D3BC24C07A}" presName="hierChild3" presStyleCnt="0"/>
      <dgm:spPr/>
    </dgm:pt>
  </dgm:ptLst>
  <dgm:cxnLst>
    <dgm:cxn modelId="{DFBB271A-EC36-498E-A3CF-1CE0BD49A5BC}" type="presOf" srcId="{0BE1AFB9-F266-4F56-95D0-19B0FAE167C3}" destId="{B04DDE56-E36D-4CF8-BEEE-E08DB885D6E3}" srcOrd="0" destOrd="0" presId="urn:microsoft.com/office/officeart/2005/8/layout/orgChart1"/>
    <dgm:cxn modelId="{5D377D23-E593-4F70-BF59-C0837BBA127A}" type="presOf" srcId="{BD449A16-F1A1-4EF5-9E7C-7B40BA4472CB}" destId="{24C137E2-D5ED-4C72-A093-B418C668DCBE}" srcOrd="0" destOrd="0" presId="urn:microsoft.com/office/officeart/2005/8/layout/orgChart1"/>
    <dgm:cxn modelId="{3DFE2936-F3C4-4F5B-9C3D-EB9435149443}" type="presOf" srcId="{9EAAB5AC-76D5-4D44-AC49-BF9FFEDD61D0}" destId="{0597DA85-7446-470E-B2CC-D3BC6E30B345}" srcOrd="0" destOrd="0" presId="urn:microsoft.com/office/officeart/2005/8/layout/orgChart1"/>
    <dgm:cxn modelId="{DCDE073E-F6CB-41CB-A0C7-7C5F19E7C11D}" type="presOf" srcId="{8B595F42-7C79-4B9F-A660-7375974AE00D}" destId="{170957AE-1349-415E-BA3D-5D1EB62B1773}" srcOrd="0" destOrd="0" presId="urn:microsoft.com/office/officeart/2005/8/layout/orgChart1"/>
    <dgm:cxn modelId="{5272BF5E-2B6E-44A3-860B-038D9CD7278E}" srcId="{6BBE72AC-CA2A-47FB-86FE-8F1EAE426638}" destId="{3F6C67C4-D3A6-4E94-8305-31D3BC24C07A}" srcOrd="0" destOrd="0" parTransId="{F14EA7B1-867E-478B-A1B8-313061C1C14B}" sibTransId="{876043FA-37B8-41BB-ADB4-6AB26F324544}"/>
    <dgm:cxn modelId="{D6BF1162-8254-4F9C-A4E0-E990FAF834DD}" type="presOf" srcId="{E9C4A7BB-393D-4DBE-BE15-4F9FEEDB1FED}" destId="{ACA5F098-6B72-4849-8681-D2FCCBB1E5B8}" srcOrd="0" destOrd="0" presId="urn:microsoft.com/office/officeart/2005/8/layout/orgChart1"/>
    <dgm:cxn modelId="{DC9ABD62-1654-4D55-9ACD-96897257B8EF}" type="presOf" srcId="{FC1627C1-0FD4-496A-B299-F4D47FE6531C}" destId="{891A44A2-D1A7-428A-852B-BC8AFCF2101F}" srcOrd="0" destOrd="0" presId="urn:microsoft.com/office/officeart/2005/8/layout/orgChart1"/>
    <dgm:cxn modelId="{7C9D8F68-FFE7-46F0-81D1-54E1E0F00D19}" srcId="{8B595F42-7C79-4B9F-A660-7375974AE00D}" destId="{BD449A16-F1A1-4EF5-9E7C-7B40BA4472CB}" srcOrd="0" destOrd="0" parTransId="{FC1627C1-0FD4-496A-B299-F4D47FE6531C}" sibTransId="{6605AD18-1556-4C2F-B4BB-22C64F13B458}"/>
    <dgm:cxn modelId="{7AD9E55A-551A-43EF-982C-E1047987D7C5}" type="presOf" srcId="{0BE1AFB9-F266-4F56-95D0-19B0FAE167C3}" destId="{9200C14C-B48B-434A-B869-90AD5EFD840B}" srcOrd="1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DD75CB8E-F738-4E9B-A133-F2D41218FF39}" type="presOf" srcId="{0498EA1E-9B10-48E0-A495-967D49999868}" destId="{B98B30C7-8E3B-4D61-A298-5168FBEAC78C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DD0CBBB2-F7EA-4AA3-9F9D-2382ABA421E7}" type="presOf" srcId="{BD449A16-F1A1-4EF5-9E7C-7B40BA4472CB}" destId="{7B244247-D7EA-4648-9F94-6363FED93143}" srcOrd="1" destOrd="0" presId="urn:microsoft.com/office/officeart/2005/8/layout/orgChart1"/>
    <dgm:cxn modelId="{26260DBB-AFA9-4D76-8C25-3A0CFE0B4906}" type="presOf" srcId="{3F6C67C4-D3A6-4E94-8305-31D3BC24C07A}" destId="{527BD1D1-8351-4182-9452-217522D7A62F}" srcOrd="1" destOrd="0" presId="urn:microsoft.com/office/officeart/2005/8/layout/orgChart1"/>
    <dgm:cxn modelId="{5C5DA7D6-A6AE-4C46-9AEC-93D58ED6507A}" type="presOf" srcId="{22B9274A-4C45-401F-AF70-381BCBB41454}" destId="{A7B006B7-9B6F-40F2-B8A4-2620522A1D82}" srcOrd="0" destOrd="0" presId="urn:microsoft.com/office/officeart/2005/8/layout/orgChart1"/>
    <dgm:cxn modelId="{B71835D7-6F93-4BA0-93D8-9A28E5CB8161}" type="presOf" srcId="{3F6C67C4-D3A6-4E94-8305-31D3BC24C07A}" destId="{38792273-14D8-4F17-8909-32079CD2AF9A}" srcOrd="0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FBDC12EB-DD23-45A8-BB1C-B4ECE45F6FB0}" type="presOf" srcId="{8B595F42-7C79-4B9F-A660-7375974AE00D}" destId="{5E50CBB2-75E6-4F3D-B695-D41ADE501300}" srcOrd="1" destOrd="0" presId="urn:microsoft.com/office/officeart/2005/8/layout/orgChart1"/>
    <dgm:cxn modelId="{6AE7B3F4-D334-448C-92D4-17DFDB40182A}" type="presOf" srcId="{9EAAB5AC-76D5-4D44-AC49-BF9FFEDD61D0}" destId="{8C190A3C-31C8-4F25-BAFC-3A226A0B81B4}" srcOrd="1" destOrd="0" presId="urn:microsoft.com/office/officeart/2005/8/layout/orgChart1"/>
    <dgm:cxn modelId="{A73FFEE4-0F2B-4CD6-B00B-F473CA5E99FE}" type="presParOf" srcId="{776261C1-192B-48FB-A794-292B5E47CC19}" destId="{913236BE-5BB6-4704-BF07-EC8133170FFD}" srcOrd="0" destOrd="0" presId="urn:microsoft.com/office/officeart/2005/8/layout/orgChart1"/>
    <dgm:cxn modelId="{EC7BC5A9-3BAD-4017-86B4-7AFF99B3490B}" type="presParOf" srcId="{913236BE-5BB6-4704-BF07-EC8133170FFD}" destId="{D09512BF-51C6-4F72-94BB-E76267B93774}" srcOrd="0" destOrd="0" presId="urn:microsoft.com/office/officeart/2005/8/layout/orgChart1"/>
    <dgm:cxn modelId="{17CA834E-BC43-422E-8D7D-75A99206E849}" type="presParOf" srcId="{D09512BF-51C6-4F72-94BB-E76267B93774}" destId="{38792273-14D8-4F17-8909-32079CD2AF9A}" srcOrd="0" destOrd="0" presId="urn:microsoft.com/office/officeart/2005/8/layout/orgChart1"/>
    <dgm:cxn modelId="{84D37ECC-FBE5-4727-B7B9-ACF9A6292176}" type="presParOf" srcId="{D09512BF-51C6-4F72-94BB-E76267B93774}" destId="{527BD1D1-8351-4182-9452-217522D7A62F}" srcOrd="1" destOrd="0" presId="urn:microsoft.com/office/officeart/2005/8/layout/orgChart1"/>
    <dgm:cxn modelId="{F9421420-D286-49FF-B49A-EB9BF2C4DB39}" type="presParOf" srcId="{913236BE-5BB6-4704-BF07-EC8133170FFD}" destId="{EEA71937-FCFA-45BC-BFF1-285D72FC0339}" srcOrd="1" destOrd="0" presId="urn:microsoft.com/office/officeart/2005/8/layout/orgChart1"/>
    <dgm:cxn modelId="{AC3D0EA4-BEE3-47B0-85A1-A42626506F12}" type="presParOf" srcId="{EEA71937-FCFA-45BC-BFF1-285D72FC0339}" destId="{A7B006B7-9B6F-40F2-B8A4-2620522A1D82}" srcOrd="0" destOrd="0" presId="urn:microsoft.com/office/officeart/2005/8/layout/orgChart1"/>
    <dgm:cxn modelId="{39698A4D-9EA9-41CB-B426-3C49A4FCDB30}" type="presParOf" srcId="{EEA71937-FCFA-45BC-BFF1-285D72FC0339}" destId="{11A02EB6-C2DA-4BF0-AFE4-5A499A37CFBE}" srcOrd="1" destOrd="0" presId="urn:microsoft.com/office/officeart/2005/8/layout/orgChart1"/>
    <dgm:cxn modelId="{2BE419FE-08BE-4ABE-9C97-58E061EBFDF1}" type="presParOf" srcId="{11A02EB6-C2DA-4BF0-AFE4-5A499A37CFBE}" destId="{B7C1DA47-B7E9-4593-ADB8-012DE3B7EE4E}" srcOrd="0" destOrd="0" presId="urn:microsoft.com/office/officeart/2005/8/layout/orgChart1"/>
    <dgm:cxn modelId="{7A050E8B-7272-46B5-8253-B20408F5C2F5}" type="presParOf" srcId="{B7C1DA47-B7E9-4593-ADB8-012DE3B7EE4E}" destId="{B04DDE56-E36D-4CF8-BEEE-E08DB885D6E3}" srcOrd="0" destOrd="0" presId="urn:microsoft.com/office/officeart/2005/8/layout/orgChart1"/>
    <dgm:cxn modelId="{C88578A1-39EC-424D-84AB-2D52830FD85E}" type="presParOf" srcId="{B7C1DA47-B7E9-4593-ADB8-012DE3B7EE4E}" destId="{9200C14C-B48B-434A-B869-90AD5EFD840B}" srcOrd="1" destOrd="0" presId="urn:microsoft.com/office/officeart/2005/8/layout/orgChart1"/>
    <dgm:cxn modelId="{F8D3A167-41C5-43A4-AC21-F43E2736C61B}" type="presParOf" srcId="{11A02EB6-C2DA-4BF0-AFE4-5A499A37CFBE}" destId="{288AE08F-B99F-4B3A-AF9F-AE1F55CD0805}" srcOrd="1" destOrd="0" presId="urn:microsoft.com/office/officeart/2005/8/layout/orgChart1"/>
    <dgm:cxn modelId="{57820CE4-1993-493F-AE15-59903366045E}" type="presParOf" srcId="{288AE08F-B99F-4B3A-AF9F-AE1F55CD0805}" destId="{ACA5F098-6B72-4849-8681-D2FCCBB1E5B8}" srcOrd="0" destOrd="0" presId="urn:microsoft.com/office/officeart/2005/8/layout/orgChart1"/>
    <dgm:cxn modelId="{1F0EA0D2-5547-433F-8B71-204BA341CE86}" type="presParOf" srcId="{288AE08F-B99F-4B3A-AF9F-AE1F55CD0805}" destId="{CD9C7608-9CF7-45DC-AFE6-E3D77169DB9D}" srcOrd="1" destOrd="0" presId="urn:microsoft.com/office/officeart/2005/8/layout/orgChart1"/>
    <dgm:cxn modelId="{799BB2A7-71D8-4D3C-B8F4-989CC9D23C0B}" type="presParOf" srcId="{CD9C7608-9CF7-45DC-AFE6-E3D77169DB9D}" destId="{D0831176-3247-4FF5-823B-1651E51BA269}" srcOrd="0" destOrd="0" presId="urn:microsoft.com/office/officeart/2005/8/layout/orgChart1"/>
    <dgm:cxn modelId="{B5AD7585-5FA7-48E0-8109-D30F97198023}" type="presParOf" srcId="{D0831176-3247-4FF5-823B-1651E51BA269}" destId="{0597DA85-7446-470E-B2CC-D3BC6E30B345}" srcOrd="0" destOrd="0" presId="urn:microsoft.com/office/officeart/2005/8/layout/orgChart1"/>
    <dgm:cxn modelId="{92D72E8F-FD8A-45A6-AA71-E88662803016}" type="presParOf" srcId="{D0831176-3247-4FF5-823B-1651E51BA269}" destId="{8C190A3C-31C8-4F25-BAFC-3A226A0B81B4}" srcOrd="1" destOrd="0" presId="urn:microsoft.com/office/officeart/2005/8/layout/orgChart1"/>
    <dgm:cxn modelId="{9F04BE75-E52C-405B-B336-714ED5F1B0D6}" type="presParOf" srcId="{CD9C7608-9CF7-45DC-AFE6-E3D77169DB9D}" destId="{F412BDBC-CCEA-4A90-87CA-F45E40333E78}" srcOrd="1" destOrd="0" presId="urn:microsoft.com/office/officeart/2005/8/layout/orgChart1"/>
    <dgm:cxn modelId="{AC49E348-A8ED-4FBA-A074-59AFC336608D}" type="presParOf" srcId="{CD9C7608-9CF7-45DC-AFE6-E3D77169DB9D}" destId="{AC1AFBDA-7693-4548-B04F-FF82C93A53E7}" srcOrd="2" destOrd="0" presId="urn:microsoft.com/office/officeart/2005/8/layout/orgChart1"/>
    <dgm:cxn modelId="{4C2170D3-6799-4B8D-A319-2C0468265035}" type="presParOf" srcId="{11A02EB6-C2DA-4BF0-AFE4-5A499A37CFBE}" destId="{B4EBF670-4073-449F-A2F1-B971FF1C852B}" srcOrd="2" destOrd="0" presId="urn:microsoft.com/office/officeart/2005/8/layout/orgChart1"/>
    <dgm:cxn modelId="{1393AE7A-69B7-4341-A85F-183DB5C14F6B}" type="presParOf" srcId="{EEA71937-FCFA-45BC-BFF1-285D72FC0339}" destId="{B98B30C7-8E3B-4D61-A298-5168FBEAC78C}" srcOrd="2" destOrd="0" presId="urn:microsoft.com/office/officeart/2005/8/layout/orgChart1"/>
    <dgm:cxn modelId="{213E4D1B-E01B-4CC9-8BFA-9A6E36466AD9}" type="presParOf" srcId="{EEA71937-FCFA-45BC-BFF1-285D72FC0339}" destId="{8251092E-ED26-417F-817C-D4D1046506FB}" srcOrd="3" destOrd="0" presId="urn:microsoft.com/office/officeart/2005/8/layout/orgChart1"/>
    <dgm:cxn modelId="{74C29E3E-32E9-4E57-83F0-1E81878749D6}" type="presParOf" srcId="{8251092E-ED26-417F-817C-D4D1046506FB}" destId="{67545E67-632C-4DE4-9192-970192B4EF70}" srcOrd="0" destOrd="0" presId="urn:microsoft.com/office/officeart/2005/8/layout/orgChart1"/>
    <dgm:cxn modelId="{9624B784-EF99-4F41-81FB-6343ED36C7BE}" type="presParOf" srcId="{67545E67-632C-4DE4-9192-970192B4EF70}" destId="{170957AE-1349-415E-BA3D-5D1EB62B1773}" srcOrd="0" destOrd="0" presId="urn:microsoft.com/office/officeart/2005/8/layout/orgChart1"/>
    <dgm:cxn modelId="{673A6907-CD83-4CEC-9E25-E87C0FF9DC20}" type="presParOf" srcId="{67545E67-632C-4DE4-9192-970192B4EF70}" destId="{5E50CBB2-75E6-4F3D-B695-D41ADE501300}" srcOrd="1" destOrd="0" presId="urn:microsoft.com/office/officeart/2005/8/layout/orgChart1"/>
    <dgm:cxn modelId="{57335B60-C300-44A1-83A9-AFA6A7CA82F3}" type="presParOf" srcId="{8251092E-ED26-417F-817C-D4D1046506FB}" destId="{2FAF62AE-BB16-4172-9736-350BAAB990F0}" srcOrd="1" destOrd="0" presId="urn:microsoft.com/office/officeart/2005/8/layout/orgChart1"/>
    <dgm:cxn modelId="{8D1C2C17-1560-4FF4-9192-89702DC291AB}" type="presParOf" srcId="{2FAF62AE-BB16-4172-9736-350BAAB990F0}" destId="{891A44A2-D1A7-428A-852B-BC8AFCF2101F}" srcOrd="0" destOrd="0" presId="urn:microsoft.com/office/officeart/2005/8/layout/orgChart1"/>
    <dgm:cxn modelId="{9C0C73C3-D2BD-4E6A-B34F-EED0785B73FC}" type="presParOf" srcId="{2FAF62AE-BB16-4172-9736-350BAAB990F0}" destId="{B5BED1ED-806D-460C-9821-37227CFAB04A}" srcOrd="1" destOrd="0" presId="urn:microsoft.com/office/officeart/2005/8/layout/orgChart1"/>
    <dgm:cxn modelId="{F6BAEAD6-B011-46A9-99A9-F8901F797601}" type="presParOf" srcId="{B5BED1ED-806D-460C-9821-37227CFAB04A}" destId="{E560B6DF-BF2B-415E-8CC1-7A3C0ADEAC71}" srcOrd="0" destOrd="0" presId="urn:microsoft.com/office/officeart/2005/8/layout/orgChart1"/>
    <dgm:cxn modelId="{1516C97C-F5B8-41DD-9B80-C9455730EDB7}" type="presParOf" srcId="{E560B6DF-BF2B-415E-8CC1-7A3C0ADEAC71}" destId="{24C137E2-D5ED-4C72-A093-B418C668DCBE}" srcOrd="0" destOrd="0" presId="urn:microsoft.com/office/officeart/2005/8/layout/orgChart1"/>
    <dgm:cxn modelId="{67F797A7-3BC2-4E5A-9602-90A13E571D00}" type="presParOf" srcId="{E560B6DF-BF2B-415E-8CC1-7A3C0ADEAC71}" destId="{7B244247-D7EA-4648-9F94-6363FED93143}" srcOrd="1" destOrd="0" presId="urn:microsoft.com/office/officeart/2005/8/layout/orgChart1"/>
    <dgm:cxn modelId="{3645C4A9-C02F-4615-B06C-4887B1E31940}" type="presParOf" srcId="{B5BED1ED-806D-460C-9821-37227CFAB04A}" destId="{B15FE55F-8818-4270-9242-4D856CEBB4A0}" srcOrd="1" destOrd="0" presId="urn:microsoft.com/office/officeart/2005/8/layout/orgChart1"/>
    <dgm:cxn modelId="{9DE22974-63E2-4BA1-A64E-723113F99913}" type="presParOf" srcId="{B5BED1ED-806D-460C-9821-37227CFAB04A}" destId="{70541F3D-09E7-496C-A950-30C194DFB22C}" srcOrd="2" destOrd="0" presId="urn:microsoft.com/office/officeart/2005/8/layout/orgChart1"/>
    <dgm:cxn modelId="{657078C5-88AB-4D7F-B4D4-E1998626F436}" type="presParOf" srcId="{8251092E-ED26-417F-817C-D4D1046506FB}" destId="{3943382F-1680-4A08-AF40-D0CAB9903769}" srcOrd="2" destOrd="0" presId="urn:microsoft.com/office/officeart/2005/8/layout/orgChart1"/>
    <dgm:cxn modelId="{F79B8A76-45DA-4493-99DE-356A0DB1D690}" type="presParOf" srcId="{913236BE-5BB6-4704-BF07-EC8133170FFD}" destId="{6914875F-3755-4479-A1D3-341B3A5FC18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the value of x greater than 10?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print(x) and increment x by one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4D191C52-FAF6-4895-996C-FC731079785C}">
      <dgm:prSet phldrT="[Text]"/>
      <dgm:spPr/>
      <dgm:t>
        <a:bodyPr/>
        <a:lstStyle/>
        <a:p>
          <a:r>
            <a:rPr lang="en-US" dirty="0"/>
            <a:t>print(“Done.”)</a:t>
          </a:r>
          <a:endParaRPr lang="en-GB" dirty="0"/>
        </a:p>
      </dgm:t>
    </dgm:pt>
    <dgm:pt modelId="{A3DA4C89-69EF-49BA-B88F-370DCE1AF84C}" type="parTrans" cxnId="{1EDD1309-AFBA-4860-84C9-9700664500CB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ED43EEDC-20D5-4DA7-B5B0-CF08D5D67346}" type="sibTrans" cxnId="{1EDD1309-AFBA-4860-84C9-9700664500CB}">
      <dgm:prSet/>
      <dgm:spPr/>
      <dgm:t>
        <a:bodyPr/>
        <a:lstStyle/>
        <a:p>
          <a:endParaRPr lang="en-GB"/>
        </a:p>
      </dgm:t>
    </dgm:pt>
    <dgm:pt modelId="{AAB1FD10-0B65-4BD5-A86A-58789BE3533D}">
      <dgm:prSet phldrT="[Text]"/>
      <dgm:spPr/>
      <dgm:t>
        <a:bodyPr/>
        <a:lstStyle/>
        <a:p>
          <a:r>
            <a:rPr lang="en-US" dirty="0"/>
            <a:t>Initialize x as 0</a:t>
          </a:r>
          <a:endParaRPr lang="en-GB" dirty="0"/>
        </a:p>
      </dgm:t>
    </dgm:pt>
    <dgm:pt modelId="{C618E07A-22E5-404C-BEE7-86F05B58916F}" type="parTrans" cxnId="{B81A714F-F810-4690-B31E-AC3E5914AF1A}">
      <dgm:prSet/>
      <dgm:spPr/>
      <dgm:t>
        <a:bodyPr/>
        <a:lstStyle/>
        <a:p>
          <a:endParaRPr lang="en-GB"/>
        </a:p>
      </dgm:t>
    </dgm:pt>
    <dgm:pt modelId="{E694C7A5-25C9-48F7-970E-75CC2E1B4A41}" type="sibTrans" cxnId="{B81A714F-F810-4690-B31E-AC3E5914AF1A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B722C02-0173-4E08-A81A-4DABFB5027BF}" type="pres">
      <dgm:prSet presAssocID="{AAB1FD10-0B65-4BD5-A86A-58789BE3533D}" presName="hierRoot1" presStyleCnt="0">
        <dgm:presLayoutVars>
          <dgm:hierBranch val="init"/>
        </dgm:presLayoutVars>
      </dgm:prSet>
      <dgm:spPr/>
    </dgm:pt>
    <dgm:pt modelId="{9EF30AAE-9FF0-4630-AEF0-37D34A959CFD}" type="pres">
      <dgm:prSet presAssocID="{AAB1FD10-0B65-4BD5-A86A-58789BE3533D}" presName="rootComposite1" presStyleCnt="0"/>
      <dgm:spPr/>
    </dgm:pt>
    <dgm:pt modelId="{A9170BCD-1C70-40F3-9982-17816D323BAD}" type="pres">
      <dgm:prSet presAssocID="{AAB1FD10-0B65-4BD5-A86A-58789BE3533D}" presName="rootText1" presStyleLbl="node0" presStyleIdx="0" presStyleCnt="1">
        <dgm:presLayoutVars>
          <dgm:chPref val="3"/>
        </dgm:presLayoutVars>
      </dgm:prSet>
      <dgm:spPr/>
    </dgm:pt>
    <dgm:pt modelId="{A70EC241-E623-4F95-B2C6-3F79A5A467E2}" type="pres">
      <dgm:prSet presAssocID="{AAB1FD10-0B65-4BD5-A86A-58789BE3533D}" presName="rootConnector1" presStyleLbl="node1" presStyleIdx="0" presStyleCnt="0"/>
      <dgm:spPr/>
    </dgm:pt>
    <dgm:pt modelId="{512B691B-6873-473B-AE2D-2A2C5D5CEABA}" type="pres">
      <dgm:prSet presAssocID="{AAB1FD10-0B65-4BD5-A86A-58789BE3533D}" presName="hierChild2" presStyleCnt="0"/>
      <dgm:spPr/>
    </dgm:pt>
    <dgm:pt modelId="{B725103E-6817-4B80-AE89-3BB0FDB08F88}" type="pres">
      <dgm:prSet presAssocID="{F14EA7B1-867E-478B-A1B8-313061C1C14B}" presName="Name37" presStyleLbl="parChTrans1D2" presStyleIdx="0" presStyleCnt="1"/>
      <dgm:spPr/>
    </dgm:pt>
    <dgm:pt modelId="{DA772C6D-4BCB-46FE-91F3-1FF03A079DC7}" type="pres">
      <dgm:prSet presAssocID="{3F6C67C4-D3A6-4E94-8305-31D3BC24C07A}" presName="hierRoot2" presStyleCnt="0">
        <dgm:presLayoutVars>
          <dgm:hierBranch val="init"/>
        </dgm:presLayoutVars>
      </dgm:prSet>
      <dgm:spPr/>
    </dgm:pt>
    <dgm:pt modelId="{2D163747-8684-4461-A1B7-A91B1AE550B2}" type="pres">
      <dgm:prSet presAssocID="{3F6C67C4-D3A6-4E94-8305-31D3BC24C07A}" presName="rootComposite" presStyleCnt="0"/>
      <dgm:spPr/>
    </dgm:pt>
    <dgm:pt modelId="{C07346B3-E2DF-4ECA-9E8F-7994CE62534B}" type="pres">
      <dgm:prSet presAssocID="{3F6C67C4-D3A6-4E94-8305-31D3BC24C07A}" presName="rootText" presStyleLbl="node2" presStyleIdx="0" presStyleCnt="1">
        <dgm:presLayoutVars>
          <dgm:chPref val="3"/>
        </dgm:presLayoutVars>
      </dgm:prSet>
      <dgm:spPr/>
    </dgm:pt>
    <dgm:pt modelId="{F55709F1-4EEE-4449-9E72-570F7589AF27}" type="pres">
      <dgm:prSet presAssocID="{3F6C67C4-D3A6-4E94-8305-31D3BC24C07A}" presName="rootConnector" presStyleLbl="node2" presStyleIdx="0" presStyleCnt="1"/>
      <dgm:spPr/>
    </dgm:pt>
    <dgm:pt modelId="{1632AE0C-49D1-4D49-94E5-F6D21386D5AD}" type="pres">
      <dgm:prSet presAssocID="{3F6C67C4-D3A6-4E94-8305-31D3BC24C07A}" presName="hierChild4" presStyleCnt="0"/>
      <dgm:spPr/>
    </dgm:pt>
    <dgm:pt modelId="{A7B006B7-9B6F-40F2-B8A4-2620522A1D82}" type="pres">
      <dgm:prSet presAssocID="{22B9274A-4C45-401F-AF70-381BCBB41454}" presName="Name37" presStyleLbl="parChTrans1D3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3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3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4" presStyleIdx="0" presStyleCnt="2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4" presStyleIdx="0" presStyleCnt="2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4" presStyleIdx="0" presStyleCnt="2"/>
      <dgm:spPr/>
    </dgm:pt>
    <dgm:pt modelId="{F412BDBC-CCEA-4A90-87CA-F45E40333E78}" type="pres">
      <dgm:prSet presAssocID="{9EAAB5AC-76D5-4D44-AC49-BF9FFEDD61D0}" presName="hierChild4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62751C39-1675-433B-AF60-977644C1FE9E}" type="pres">
      <dgm:prSet presAssocID="{0498EA1E-9B10-48E0-A495-967D49999868}" presName="Name37" presStyleLbl="parChTrans1D3" presStyleIdx="1" presStyleCnt="2"/>
      <dgm:spPr/>
    </dgm:pt>
    <dgm:pt modelId="{D3248CB8-81F3-4953-BB41-CE119F24F44C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297D773-C66A-4B0F-BE31-AB88B7057FB8}" type="pres">
      <dgm:prSet presAssocID="{8B595F42-7C79-4B9F-A660-7375974AE00D}" presName="rootComposite" presStyleCnt="0"/>
      <dgm:spPr/>
    </dgm:pt>
    <dgm:pt modelId="{D33177C6-1BB2-4FF1-8EE3-B57CDDD83972}" type="pres">
      <dgm:prSet presAssocID="{8B595F42-7C79-4B9F-A660-7375974AE00D}" presName="rootText" presStyleLbl="node3" presStyleIdx="1" presStyleCnt="2">
        <dgm:presLayoutVars>
          <dgm:chPref val="3"/>
        </dgm:presLayoutVars>
      </dgm:prSet>
      <dgm:spPr/>
    </dgm:pt>
    <dgm:pt modelId="{C98C5472-93B2-4130-AADD-3AED1C964DC3}" type="pres">
      <dgm:prSet presAssocID="{8B595F42-7C79-4B9F-A660-7375974AE00D}" presName="rootConnector" presStyleLbl="node3" presStyleIdx="1" presStyleCnt="2"/>
      <dgm:spPr/>
    </dgm:pt>
    <dgm:pt modelId="{916E0C89-06D5-4540-BF18-C7A9B1819A8E}" type="pres">
      <dgm:prSet presAssocID="{8B595F42-7C79-4B9F-A660-7375974AE00D}" presName="hierChild4" presStyleCnt="0"/>
      <dgm:spPr/>
    </dgm:pt>
    <dgm:pt modelId="{746E6CB7-5217-4E4B-8393-90411354A337}" type="pres">
      <dgm:prSet presAssocID="{A3DA4C89-69EF-49BA-B88F-370DCE1AF84C}" presName="Name37" presStyleLbl="parChTrans1D4" presStyleIdx="1" presStyleCnt="2"/>
      <dgm:spPr/>
    </dgm:pt>
    <dgm:pt modelId="{FBE45529-64AA-49B5-927F-FC9A6351A2E8}" type="pres">
      <dgm:prSet presAssocID="{4D191C52-FAF6-4895-996C-FC731079785C}" presName="hierRoot2" presStyleCnt="0">
        <dgm:presLayoutVars>
          <dgm:hierBranch val="init"/>
        </dgm:presLayoutVars>
      </dgm:prSet>
      <dgm:spPr/>
    </dgm:pt>
    <dgm:pt modelId="{AD97587C-CAEB-4DD6-9FFA-D0726C4F9CB1}" type="pres">
      <dgm:prSet presAssocID="{4D191C52-FAF6-4895-996C-FC731079785C}" presName="rootComposite" presStyleCnt="0"/>
      <dgm:spPr/>
    </dgm:pt>
    <dgm:pt modelId="{0898E561-4652-4BC8-903F-E8C232CB2C85}" type="pres">
      <dgm:prSet presAssocID="{4D191C52-FAF6-4895-996C-FC731079785C}" presName="rootText" presStyleLbl="node4" presStyleIdx="1" presStyleCnt="2">
        <dgm:presLayoutVars>
          <dgm:chPref val="3"/>
        </dgm:presLayoutVars>
      </dgm:prSet>
      <dgm:spPr/>
    </dgm:pt>
    <dgm:pt modelId="{4E06BD6E-2100-4E31-BC42-0854D7C3EE42}" type="pres">
      <dgm:prSet presAssocID="{4D191C52-FAF6-4895-996C-FC731079785C}" presName="rootConnector" presStyleLbl="node4" presStyleIdx="1" presStyleCnt="2"/>
      <dgm:spPr/>
    </dgm:pt>
    <dgm:pt modelId="{F3763D1D-49DD-4450-8F29-79B342FCCF09}" type="pres">
      <dgm:prSet presAssocID="{4D191C52-FAF6-4895-996C-FC731079785C}" presName="hierChild4" presStyleCnt="0"/>
      <dgm:spPr/>
    </dgm:pt>
    <dgm:pt modelId="{CA8E2AEF-3F93-408F-82C2-8F70558A8063}" type="pres">
      <dgm:prSet presAssocID="{4D191C52-FAF6-4895-996C-FC731079785C}" presName="hierChild5" presStyleCnt="0"/>
      <dgm:spPr/>
    </dgm:pt>
    <dgm:pt modelId="{7207ECAE-163F-4B73-823A-23537944C10F}" type="pres">
      <dgm:prSet presAssocID="{8B595F42-7C79-4B9F-A660-7375974AE00D}" presName="hierChild5" presStyleCnt="0"/>
      <dgm:spPr/>
    </dgm:pt>
    <dgm:pt modelId="{19789AB0-9D41-486C-9D71-4139D6F09394}" type="pres">
      <dgm:prSet presAssocID="{3F6C67C4-D3A6-4E94-8305-31D3BC24C07A}" presName="hierChild5" presStyleCnt="0"/>
      <dgm:spPr/>
    </dgm:pt>
    <dgm:pt modelId="{1571194E-7CF8-48ED-B8A5-41AB5F2B0612}" type="pres">
      <dgm:prSet presAssocID="{AAB1FD10-0B65-4BD5-A86A-58789BE3533D}" presName="hierChild3" presStyleCnt="0"/>
      <dgm:spPr/>
    </dgm:pt>
  </dgm:ptLst>
  <dgm:cxnLst>
    <dgm:cxn modelId="{1EDD1309-AFBA-4860-84C9-9700664500CB}" srcId="{8B595F42-7C79-4B9F-A660-7375974AE00D}" destId="{4D191C52-FAF6-4895-996C-FC731079785C}" srcOrd="0" destOrd="0" parTransId="{A3DA4C89-69EF-49BA-B88F-370DCE1AF84C}" sibTransId="{ED43EEDC-20D5-4DA7-B5B0-CF08D5D67346}"/>
    <dgm:cxn modelId="{84DA3E1B-E00D-408B-B237-B2503B8B1C80}" type="presOf" srcId="{3F6C67C4-D3A6-4E94-8305-31D3BC24C07A}" destId="{C07346B3-E2DF-4ECA-9E8F-7994CE62534B}" srcOrd="0" destOrd="0" presId="urn:microsoft.com/office/officeart/2005/8/layout/orgChart1"/>
    <dgm:cxn modelId="{BD0D3F24-6BEF-4095-96E6-9C23F257E32B}" type="presOf" srcId="{22B9274A-4C45-401F-AF70-381BCBB41454}" destId="{A7B006B7-9B6F-40F2-B8A4-2620522A1D82}" srcOrd="0" destOrd="0" presId="urn:microsoft.com/office/officeart/2005/8/layout/orgChart1"/>
    <dgm:cxn modelId="{2861392C-746F-479A-BE97-5ECD226BB700}" type="presOf" srcId="{4D191C52-FAF6-4895-996C-FC731079785C}" destId="{0898E561-4652-4BC8-903F-E8C232CB2C85}" srcOrd="0" destOrd="0" presId="urn:microsoft.com/office/officeart/2005/8/layout/orgChart1"/>
    <dgm:cxn modelId="{56382230-B35B-4A08-9B88-A2A32B6B2B47}" type="presOf" srcId="{AAB1FD10-0B65-4BD5-A86A-58789BE3533D}" destId="{A70EC241-E623-4F95-B2C6-3F79A5A467E2}" srcOrd="1" destOrd="0" presId="urn:microsoft.com/office/officeart/2005/8/layout/orgChart1"/>
    <dgm:cxn modelId="{5272BF5E-2B6E-44A3-860B-038D9CD7278E}" srcId="{AAB1FD10-0B65-4BD5-A86A-58789BE3533D}" destId="{3F6C67C4-D3A6-4E94-8305-31D3BC24C07A}" srcOrd="0" destOrd="0" parTransId="{F14EA7B1-867E-478B-A1B8-313061C1C14B}" sibTransId="{876043FA-37B8-41BB-ADB4-6AB26F324544}"/>
    <dgm:cxn modelId="{B81A714F-F810-4690-B31E-AC3E5914AF1A}" srcId="{6BBE72AC-CA2A-47FB-86FE-8F1EAE426638}" destId="{AAB1FD10-0B65-4BD5-A86A-58789BE3533D}" srcOrd="0" destOrd="0" parTransId="{C618E07A-22E5-404C-BEE7-86F05B58916F}" sibTransId="{E694C7A5-25C9-48F7-970E-75CC2E1B4A41}"/>
    <dgm:cxn modelId="{BCFFF771-FF43-4F12-AD82-BFE63E7ECAF3}" type="presOf" srcId="{E9C4A7BB-393D-4DBE-BE15-4F9FEEDB1FED}" destId="{ACA5F098-6B72-4849-8681-D2FCCBB1E5B8}" srcOrd="0" destOrd="0" presId="urn:microsoft.com/office/officeart/2005/8/layout/orgChart1"/>
    <dgm:cxn modelId="{0EB70354-61BE-4BEA-BAA9-8AD231137C23}" type="presOf" srcId="{0BE1AFB9-F266-4F56-95D0-19B0FAE167C3}" destId="{9200C14C-B48B-434A-B869-90AD5EFD840B}" srcOrd="1" destOrd="0" presId="urn:microsoft.com/office/officeart/2005/8/layout/orgChart1"/>
    <dgm:cxn modelId="{268BDF77-C973-4590-92D1-4B4E0AF848BB}" type="presOf" srcId="{8B595F42-7C79-4B9F-A660-7375974AE00D}" destId="{D33177C6-1BB2-4FF1-8EE3-B57CDDD83972}" srcOrd="0" destOrd="0" presId="urn:microsoft.com/office/officeart/2005/8/layout/orgChart1"/>
    <dgm:cxn modelId="{BB407B78-16C8-4517-9609-2D98C11845A6}" type="presOf" srcId="{8B595F42-7C79-4B9F-A660-7375974AE00D}" destId="{C98C5472-93B2-4130-AADD-3AED1C964DC3}" srcOrd="1" destOrd="0" presId="urn:microsoft.com/office/officeart/2005/8/layout/orgChart1"/>
    <dgm:cxn modelId="{64A94389-2A85-4DD6-AD89-BD7ADE1F26A6}" type="presOf" srcId="{4D191C52-FAF6-4895-996C-FC731079785C}" destId="{4E06BD6E-2100-4E31-BC42-0854D7C3EE42}" srcOrd="1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86D1EE8B-77E7-4070-A5EC-048C123D7AA9}" type="presOf" srcId="{F14EA7B1-867E-478B-A1B8-313061C1C14B}" destId="{B725103E-6817-4B80-AE89-3BB0FDB08F88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D6EBE19F-EAE5-4EB0-B03F-74BA98008807}" type="presOf" srcId="{9EAAB5AC-76D5-4D44-AC49-BF9FFEDD61D0}" destId="{8C190A3C-31C8-4F25-BAFC-3A226A0B81B4}" srcOrd="1" destOrd="0" presId="urn:microsoft.com/office/officeart/2005/8/layout/orgChart1"/>
    <dgm:cxn modelId="{9B4FF4BE-8D75-41B9-9781-073419E06BDA}" type="presOf" srcId="{A3DA4C89-69EF-49BA-B88F-370DCE1AF84C}" destId="{746E6CB7-5217-4E4B-8393-90411354A337}" srcOrd="0" destOrd="0" presId="urn:microsoft.com/office/officeart/2005/8/layout/orgChart1"/>
    <dgm:cxn modelId="{589D88C3-E4E6-476D-AEEA-F8A29F4787E6}" type="presOf" srcId="{AAB1FD10-0B65-4BD5-A86A-58789BE3533D}" destId="{A9170BCD-1C70-40F3-9982-17816D323BAD}" srcOrd="0" destOrd="0" presId="urn:microsoft.com/office/officeart/2005/8/layout/orgChart1"/>
    <dgm:cxn modelId="{D7A576DF-B024-46CF-8948-0B66B3CAAF78}" type="presOf" srcId="{3F6C67C4-D3A6-4E94-8305-31D3BC24C07A}" destId="{F55709F1-4EEE-4449-9E72-570F7589AF27}" srcOrd="1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50681BE5-8F6E-44FE-B1AF-BE38E6A161BF}" type="presOf" srcId="{0BE1AFB9-F266-4F56-95D0-19B0FAE167C3}" destId="{B04DDE56-E36D-4CF8-BEEE-E08DB885D6E3}" srcOrd="0" destOrd="0" presId="urn:microsoft.com/office/officeart/2005/8/layout/orgChart1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2E4E02EC-F498-4614-B5B2-D1D1308E732D}" type="presOf" srcId="{0498EA1E-9B10-48E0-A495-967D49999868}" destId="{62751C39-1675-433B-AF60-977644C1FE9E}" srcOrd="0" destOrd="0" presId="urn:microsoft.com/office/officeart/2005/8/layout/orgChart1"/>
    <dgm:cxn modelId="{657472F3-6796-4A83-A14D-31C288EE2984}" type="presOf" srcId="{9EAAB5AC-76D5-4D44-AC49-BF9FFEDD61D0}" destId="{0597DA85-7446-470E-B2CC-D3BC6E30B345}" srcOrd="0" destOrd="0" presId="urn:microsoft.com/office/officeart/2005/8/layout/orgChart1"/>
    <dgm:cxn modelId="{0433B298-AF7E-4428-BB64-8C302303BBB9}" type="presParOf" srcId="{776261C1-192B-48FB-A794-292B5E47CC19}" destId="{8B722C02-0173-4E08-A81A-4DABFB5027BF}" srcOrd="0" destOrd="0" presId="urn:microsoft.com/office/officeart/2005/8/layout/orgChart1"/>
    <dgm:cxn modelId="{EAEA3B9B-0F2F-48A8-AA2D-D34717213129}" type="presParOf" srcId="{8B722C02-0173-4E08-A81A-4DABFB5027BF}" destId="{9EF30AAE-9FF0-4630-AEF0-37D34A959CFD}" srcOrd="0" destOrd="0" presId="urn:microsoft.com/office/officeart/2005/8/layout/orgChart1"/>
    <dgm:cxn modelId="{3AD71F6E-F197-455E-8A37-12703C10C341}" type="presParOf" srcId="{9EF30AAE-9FF0-4630-AEF0-37D34A959CFD}" destId="{A9170BCD-1C70-40F3-9982-17816D323BAD}" srcOrd="0" destOrd="0" presId="urn:microsoft.com/office/officeart/2005/8/layout/orgChart1"/>
    <dgm:cxn modelId="{53962875-7629-46B9-9078-2B75ABAC3F73}" type="presParOf" srcId="{9EF30AAE-9FF0-4630-AEF0-37D34A959CFD}" destId="{A70EC241-E623-4F95-B2C6-3F79A5A467E2}" srcOrd="1" destOrd="0" presId="urn:microsoft.com/office/officeart/2005/8/layout/orgChart1"/>
    <dgm:cxn modelId="{797126B4-EF13-4930-ABD5-358519D6325F}" type="presParOf" srcId="{8B722C02-0173-4E08-A81A-4DABFB5027BF}" destId="{512B691B-6873-473B-AE2D-2A2C5D5CEABA}" srcOrd="1" destOrd="0" presId="urn:microsoft.com/office/officeart/2005/8/layout/orgChart1"/>
    <dgm:cxn modelId="{0D37086F-DEB7-41D6-84CD-14E43D161317}" type="presParOf" srcId="{512B691B-6873-473B-AE2D-2A2C5D5CEABA}" destId="{B725103E-6817-4B80-AE89-3BB0FDB08F88}" srcOrd="0" destOrd="0" presId="urn:microsoft.com/office/officeart/2005/8/layout/orgChart1"/>
    <dgm:cxn modelId="{7189D91D-7FEB-435C-9A39-EAE575C057EE}" type="presParOf" srcId="{512B691B-6873-473B-AE2D-2A2C5D5CEABA}" destId="{DA772C6D-4BCB-46FE-91F3-1FF03A079DC7}" srcOrd="1" destOrd="0" presId="urn:microsoft.com/office/officeart/2005/8/layout/orgChart1"/>
    <dgm:cxn modelId="{58228F81-0088-476F-8563-3E2F4AD1FDDF}" type="presParOf" srcId="{DA772C6D-4BCB-46FE-91F3-1FF03A079DC7}" destId="{2D163747-8684-4461-A1B7-A91B1AE550B2}" srcOrd="0" destOrd="0" presId="urn:microsoft.com/office/officeart/2005/8/layout/orgChart1"/>
    <dgm:cxn modelId="{F5293F21-7063-45CA-96AD-E55C85E04F83}" type="presParOf" srcId="{2D163747-8684-4461-A1B7-A91B1AE550B2}" destId="{C07346B3-E2DF-4ECA-9E8F-7994CE62534B}" srcOrd="0" destOrd="0" presId="urn:microsoft.com/office/officeart/2005/8/layout/orgChart1"/>
    <dgm:cxn modelId="{4652B917-A54C-45F0-AA4A-B13CA503C664}" type="presParOf" srcId="{2D163747-8684-4461-A1B7-A91B1AE550B2}" destId="{F55709F1-4EEE-4449-9E72-570F7589AF27}" srcOrd="1" destOrd="0" presId="urn:microsoft.com/office/officeart/2005/8/layout/orgChart1"/>
    <dgm:cxn modelId="{349C8153-D39A-4D7A-98E3-0C0F57B9253A}" type="presParOf" srcId="{DA772C6D-4BCB-46FE-91F3-1FF03A079DC7}" destId="{1632AE0C-49D1-4D49-94E5-F6D21386D5AD}" srcOrd="1" destOrd="0" presId="urn:microsoft.com/office/officeart/2005/8/layout/orgChart1"/>
    <dgm:cxn modelId="{34DF7A27-A9C5-4624-ADCD-1DD9B4DAF41A}" type="presParOf" srcId="{1632AE0C-49D1-4D49-94E5-F6D21386D5AD}" destId="{A7B006B7-9B6F-40F2-B8A4-2620522A1D82}" srcOrd="0" destOrd="0" presId="urn:microsoft.com/office/officeart/2005/8/layout/orgChart1"/>
    <dgm:cxn modelId="{CBEFA917-F951-4203-B791-97BB36E68DB6}" type="presParOf" srcId="{1632AE0C-49D1-4D49-94E5-F6D21386D5AD}" destId="{11A02EB6-C2DA-4BF0-AFE4-5A499A37CFBE}" srcOrd="1" destOrd="0" presId="urn:microsoft.com/office/officeart/2005/8/layout/orgChart1"/>
    <dgm:cxn modelId="{4203071B-6408-4635-8989-3FA0E2B42691}" type="presParOf" srcId="{11A02EB6-C2DA-4BF0-AFE4-5A499A37CFBE}" destId="{B7C1DA47-B7E9-4593-ADB8-012DE3B7EE4E}" srcOrd="0" destOrd="0" presId="urn:microsoft.com/office/officeart/2005/8/layout/orgChart1"/>
    <dgm:cxn modelId="{DAFF72F3-CD93-41E3-98E4-7451B64E7A39}" type="presParOf" srcId="{B7C1DA47-B7E9-4593-ADB8-012DE3B7EE4E}" destId="{B04DDE56-E36D-4CF8-BEEE-E08DB885D6E3}" srcOrd="0" destOrd="0" presId="urn:microsoft.com/office/officeart/2005/8/layout/orgChart1"/>
    <dgm:cxn modelId="{FB47CFFF-C692-45CC-8FE5-F5115C10FB27}" type="presParOf" srcId="{B7C1DA47-B7E9-4593-ADB8-012DE3B7EE4E}" destId="{9200C14C-B48B-434A-B869-90AD5EFD840B}" srcOrd="1" destOrd="0" presId="urn:microsoft.com/office/officeart/2005/8/layout/orgChart1"/>
    <dgm:cxn modelId="{A645E5FA-D201-4F45-8EA4-2AE5466CD888}" type="presParOf" srcId="{11A02EB6-C2DA-4BF0-AFE4-5A499A37CFBE}" destId="{288AE08F-B99F-4B3A-AF9F-AE1F55CD0805}" srcOrd="1" destOrd="0" presId="urn:microsoft.com/office/officeart/2005/8/layout/orgChart1"/>
    <dgm:cxn modelId="{8F507AB8-8D7C-49CF-9C4E-F402DC446025}" type="presParOf" srcId="{288AE08F-B99F-4B3A-AF9F-AE1F55CD0805}" destId="{ACA5F098-6B72-4849-8681-D2FCCBB1E5B8}" srcOrd="0" destOrd="0" presId="urn:microsoft.com/office/officeart/2005/8/layout/orgChart1"/>
    <dgm:cxn modelId="{A3054A8C-063B-4E7B-B81A-A8C311EEF99B}" type="presParOf" srcId="{288AE08F-B99F-4B3A-AF9F-AE1F55CD0805}" destId="{CD9C7608-9CF7-45DC-AFE6-E3D77169DB9D}" srcOrd="1" destOrd="0" presId="urn:microsoft.com/office/officeart/2005/8/layout/orgChart1"/>
    <dgm:cxn modelId="{DDA837CF-7325-4F17-A76B-9E9C86BF8261}" type="presParOf" srcId="{CD9C7608-9CF7-45DC-AFE6-E3D77169DB9D}" destId="{D0831176-3247-4FF5-823B-1651E51BA269}" srcOrd="0" destOrd="0" presId="urn:microsoft.com/office/officeart/2005/8/layout/orgChart1"/>
    <dgm:cxn modelId="{EADA21B0-E88F-4927-B2ED-6973047488C9}" type="presParOf" srcId="{D0831176-3247-4FF5-823B-1651E51BA269}" destId="{0597DA85-7446-470E-B2CC-D3BC6E30B345}" srcOrd="0" destOrd="0" presId="urn:microsoft.com/office/officeart/2005/8/layout/orgChart1"/>
    <dgm:cxn modelId="{F1D2AD21-D956-4FDA-BAF1-91BEEECB8107}" type="presParOf" srcId="{D0831176-3247-4FF5-823B-1651E51BA269}" destId="{8C190A3C-31C8-4F25-BAFC-3A226A0B81B4}" srcOrd="1" destOrd="0" presId="urn:microsoft.com/office/officeart/2005/8/layout/orgChart1"/>
    <dgm:cxn modelId="{A636E5EC-2D7A-4116-A9FC-AA3BD7D4BCC5}" type="presParOf" srcId="{CD9C7608-9CF7-45DC-AFE6-E3D77169DB9D}" destId="{F412BDBC-CCEA-4A90-87CA-F45E40333E78}" srcOrd="1" destOrd="0" presId="urn:microsoft.com/office/officeart/2005/8/layout/orgChart1"/>
    <dgm:cxn modelId="{C0A67D04-E1CB-449A-80F1-EDD250CAD04B}" type="presParOf" srcId="{CD9C7608-9CF7-45DC-AFE6-E3D77169DB9D}" destId="{AC1AFBDA-7693-4548-B04F-FF82C93A53E7}" srcOrd="2" destOrd="0" presId="urn:microsoft.com/office/officeart/2005/8/layout/orgChart1"/>
    <dgm:cxn modelId="{14F41302-3267-4CF0-928A-CFDAEEB8B619}" type="presParOf" srcId="{11A02EB6-C2DA-4BF0-AFE4-5A499A37CFBE}" destId="{B4EBF670-4073-449F-A2F1-B971FF1C852B}" srcOrd="2" destOrd="0" presId="urn:microsoft.com/office/officeart/2005/8/layout/orgChart1"/>
    <dgm:cxn modelId="{80C9E1AA-542F-4F90-A333-678723B1E78C}" type="presParOf" srcId="{1632AE0C-49D1-4D49-94E5-F6D21386D5AD}" destId="{62751C39-1675-433B-AF60-977644C1FE9E}" srcOrd="2" destOrd="0" presId="urn:microsoft.com/office/officeart/2005/8/layout/orgChart1"/>
    <dgm:cxn modelId="{C3CBE1CB-E66F-4F85-92EB-26C550BB584E}" type="presParOf" srcId="{1632AE0C-49D1-4D49-94E5-F6D21386D5AD}" destId="{D3248CB8-81F3-4953-BB41-CE119F24F44C}" srcOrd="3" destOrd="0" presId="urn:microsoft.com/office/officeart/2005/8/layout/orgChart1"/>
    <dgm:cxn modelId="{E7DFE1FA-F9BA-403B-9135-F8CE7B9930C9}" type="presParOf" srcId="{D3248CB8-81F3-4953-BB41-CE119F24F44C}" destId="{6297D773-C66A-4B0F-BE31-AB88B7057FB8}" srcOrd="0" destOrd="0" presId="urn:microsoft.com/office/officeart/2005/8/layout/orgChart1"/>
    <dgm:cxn modelId="{8F6D32D5-D9DE-458D-8743-4C8838EC1FBF}" type="presParOf" srcId="{6297D773-C66A-4B0F-BE31-AB88B7057FB8}" destId="{D33177C6-1BB2-4FF1-8EE3-B57CDDD83972}" srcOrd="0" destOrd="0" presId="urn:microsoft.com/office/officeart/2005/8/layout/orgChart1"/>
    <dgm:cxn modelId="{8A53AE53-B8D9-474F-8FE0-C563DF1AEB67}" type="presParOf" srcId="{6297D773-C66A-4B0F-BE31-AB88B7057FB8}" destId="{C98C5472-93B2-4130-AADD-3AED1C964DC3}" srcOrd="1" destOrd="0" presId="urn:microsoft.com/office/officeart/2005/8/layout/orgChart1"/>
    <dgm:cxn modelId="{A8F84C90-AD33-43F8-A82A-1CD3847CB48B}" type="presParOf" srcId="{D3248CB8-81F3-4953-BB41-CE119F24F44C}" destId="{916E0C89-06D5-4540-BF18-C7A9B1819A8E}" srcOrd="1" destOrd="0" presId="urn:microsoft.com/office/officeart/2005/8/layout/orgChart1"/>
    <dgm:cxn modelId="{75FD1B5E-CCAF-425C-85EA-2602C0EBE7B7}" type="presParOf" srcId="{916E0C89-06D5-4540-BF18-C7A9B1819A8E}" destId="{746E6CB7-5217-4E4B-8393-90411354A337}" srcOrd="0" destOrd="0" presId="urn:microsoft.com/office/officeart/2005/8/layout/orgChart1"/>
    <dgm:cxn modelId="{194629F7-D067-48F7-94D9-544122487472}" type="presParOf" srcId="{916E0C89-06D5-4540-BF18-C7A9B1819A8E}" destId="{FBE45529-64AA-49B5-927F-FC9A6351A2E8}" srcOrd="1" destOrd="0" presId="urn:microsoft.com/office/officeart/2005/8/layout/orgChart1"/>
    <dgm:cxn modelId="{79BA1DF5-848D-4FEE-B461-3E0AB1CDB0B0}" type="presParOf" srcId="{FBE45529-64AA-49B5-927F-FC9A6351A2E8}" destId="{AD97587C-CAEB-4DD6-9FFA-D0726C4F9CB1}" srcOrd="0" destOrd="0" presId="urn:microsoft.com/office/officeart/2005/8/layout/orgChart1"/>
    <dgm:cxn modelId="{BF3703C8-2F39-4676-ABC2-E3FB3F608894}" type="presParOf" srcId="{AD97587C-CAEB-4DD6-9FFA-D0726C4F9CB1}" destId="{0898E561-4652-4BC8-903F-E8C232CB2C85}" srcOrd="0" destOrd="0" presId="urn:microsoft.com/office/officeart/2005/8/layout/orgChart1"/>
    <dgm:cxn modelId="{E7C85CC5-361D-4DE9-8FFF-35C3A4477AB8}" type="presParOf" srcId="{AD97587C-CAEB-4DD6-9FFA-D0726C4F9CB1}" destId="{4E06BD6E-2100-4E31-BC42-0854D7C3EE42}" srcOrd="1" destOrd="0" presId="urn:microsoft.com/office/officeart/2005/8/layout/orgChart1"/>
    <dgm:cxn modelId="{8D58A1F2-F365-4F69-895F-3E26AC67EB44}" type="presParOf" srcId="{FBE45529-64AA-49B5-927F-FC9A6351A2E8}" destId="{F3763D1D-49DD-4450-8F29-79B342FCCF09}" srcOrd="1" destOrd="0" presId="urn:microsoft.com/office/officeart/2005/8/layout/orgChart1"/>
    <dgm:cxn modelId="{913FDBA9-2862-4F1B-A179-7181BE28333F}" type="presParOf" srcId="{FBE45529-64AA-49B5-927F-FC9A6351A2E8}" destId="{CA8E2AEF-3F93-408F-82C2-8F70558A8063}" srcOrd="2" destOrd="0" presId="urn:microsoft.com/office/officeart/2005/8/layout/orgChart1"/>
    <dgm:cxn modelId="{F9B6C7DB-DBD2-40F6-830F-29D91F61FEDB}" type="presParOf" srcId="{D3248CB8-81F3-4953-BB41-CE119F24F44C}" destId="{7207ECAE-163F-4B73-823A-23537944C10F}" srcOrd="2" destOrd="0" presId="urn:microsoft.com/office/officeart/2005/8/layout/orgChart1"/>
    <dgm:cxn modelId="{082E41E6-D629-481B-9F6A-E933E73D09CA}" type="presParOf" srcId="{DA772C6D-4BCB-46FE-91F3-1FF03A079DC7}" destId="{19789AB0-9D41-486C-9D71-4139D6F09394}" srcOrd="2" destOrd="0" presId="urn:microsoft.com/office/officeart/2005/8/layout/orgChart1"/>
    <dgm:cxn modelId="{6CA1DFD8-8D51-4467-BB74-7285E2DAAE2D}" type="presParOf" srcId="{8B722C02-0173-4E08-A81A-4DABFB5027BF}" destId="{1571194E-7CF8-48ED-B8A5-41AB5F2B061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8B30C7-8E3B-4D61-A298-5168FBEAC78C}">
      <dsp:nvSpPr>
        <dsp:cNvPr id="0" name=""/>
        <dsp:cNvSpPr/>
      </dsp:nvSpPr>
      <dsp:spPr>
        <a:xfrm>
          <a:off x="2192215" y="913525"/>
          <a:ext cx="1104162" cy="3832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631"/>
              </a:lnTo>
              <a:lnTo>
                <a:pt x="1104162" y="191631"/>
              </a:lnTo>
              <a:lnTo>
                <a:pt x="1104162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6FF8F0-20A0-45F1-9E30-5013FAE5021C}">
      <dsp:nvSpPr>
        <dsp:cNvPr id="0" name=""/>
        <dsp:cNvSpPr/>
      </dsp:nvSpPr>
      <dsp:spPr>
        <a:xfrm>
          <a:off x="358027" y="3505113"/>
          <a:ext cx="547244" cy="83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39528"/>
              </a:lnTo>
              <a:lnTo>
                <a:pt x="547244" y="839528"/>
              </a:lnTo>
            </a:path>
          </a:pathLst>
        </a:custGeom>
        <a:noFill/>
        <a:ln w="57150" cap="flat" cmpd="sng" algn="ctr">
          <a:solidFill>
            <a:srgbClr val="7030A0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042332" y="2209319"/>
          <a:ext cx="91440" cy="38326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1088052" y="913525"/>
          <a:ext cx="1104162" cy="383263"/>
        </a:xfrm>
        <a:custGeom>
          <a:avLst/>
          <a:gdLst/>
          <a:ahLst/>
          <a:cxnLst/>
          <a:rect l="0" t="0" r="0" b="0"/>
          <a:pathLst>
            <a:path>
              <a:moveTo>
                <a:pt x="1104162" y="0"/>
              </a:moveTo>
              <a:lnTo>
                <a:pt x="1104162" y="191631"/>
              </a:lnTo>
              <a:lnTo>
                <a:pt x="0" y="191631"/>
              </a:lnTo>
              <a:lnTo>
                <a:pt x="0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792273-14D8-4F17-8909-32079CD2AF9A}">
      <dsp:nvSpPr>
        <dsp:cNvPr id="0" name=""/>
        <dsp:cNvSpPr/>
      </dsp:nvSpPr>
      <dsp:spPr>
        <a:xfrm>
          <a:off x="1279684" y="994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Is condition in the </a:t>
          </a:r>
          <a:r>
            <a:rPr lang="en-US" sz="1800" b="1" kern="1200" dirty="0">
              <a:solidFill>
                <a:schemeClr val="bg1"/>
              </a:solidFill>
            </a:rPr>
            <a:t>if</a:t>
          </a:r>
          <a:r>
            <a:rPr lang="en-US" sz="1800" kern="1200" dirty="0"/>
            <a:t> statement True?</a:t>
          </a:r>
          <a:endParaRPr lang="en-GB" sz="1800" kern="1200" dirty="0"/>
        </a:p>
      </dsp:txBody>
      <dsp:txXfrm>
        <a:off x="1279684" y="994"/>
        <a:ext cx="1825062" cy="912531"/>
      </dsp:txXfrm>
    </dsp:sp>
    <dsp:sp modelId="{B04DDE56-E36D-4CF8-BEEE-E08DB885D6E3}">
      <dsp:nvSpPr>
        <dsp:cNvPr id="0" name=""/>
        <dsp:cNvSpPr/>
      </dsp:nvSpPr>
      <dsp:spPr>
        <a:xfrm>
          <a:off x="175521" y="1296788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Yes</a:t>
          </a:r>
          <a:endParaRPr lang="en-GB" sz="1800" kern="1200" dirty="0"/>
        </a:p>
      </dsp:txBody>
      <dsp:txXfrm>
        <a:off x="175521" y="1296788"/>
        <a:ext cx="1825062" cy="912531"/>
      </dsp:txXfrm>
    </dsp:sp>
    <dsp:sp modelId="{0597DA85-7446-470E-B2CC-D3BC6E30B345}">
      <dsp:nvSpPr>
        <dsp:cNvPr id="0" name=""/>
        <dsp:cNvSpPr/>
      </dsp:nvSpPr>
      <dsp:spPr>
        <a:xfrm>
          <a:off x="175521" y="2592582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Execute the code inside of the if block</a:t>
          </a:r>
          <a:endParaRPr lang="en-GB" sz="1800" kern="1200" dirty="0"/>
        </a:p>
      </dsp:txBody>
      <dsp:txXfrm>
        <a:off x="175521" y="2592582"/>
        <a:ext cx="1825062" cy="912531"/>
      </dsp:txXfrm>
    </dsp:sp>
    <dsp:sp modelId="{FADC34C3-09A7-4C85-AE4B-EE35C0578DF5}">
      <dsp:nvSpPr>
        <dsp:cNvPr id="0" name=""/>
        <dsp:cNvSpPr/>
      </dsp:nvSpPr>
      <dsp:spPr>
        <a:xfrm>
          <a:off x="905272" y="3888376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Move on to the next non-indented line of code</a:t>
          </a:r>
          <a:endParaRPr lang="en-GB" sz="1800" kern="1200" dirty="0"/>
        </a:p>
      </dsp:txBody>
      <dsp:txXfrm>
        <a:off x="905272" y="3888376"/>
        <a:ext cx="1825062" cy="912531"/>
      </dsp:txXfrm>
    </dsp:sp>
    <dsp:sp modelId="{170957AE-1349-415E-BA3D-5D1EB62B1773}">
      <dsp:nvSpPr>
        <dsp:cNvPr id="0" name=""/>
        <dsp:cNvSpPr/>
      </dsp:nvSpPr>
      <dsp:spPr>
        <a:xfrm>
          <a:off x="2383847" y="1296788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No</a:t>
          </a:r>
          <a:endParaRPr lang="en-GB" sz="1800" kern="1200" dirty="0"/>
        </a:p>
      </dsp:txBody>
      <dsp:txXfrm>
        <a:off x="2383847" y="1296788"/>
        <a:ext cx="1825062" cy="9125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1A44A2-D1A7-428A-852B-BC8AFCF2101F}">
      <dsp:nvSpPr>
        <dsp:cNvPr id="0" name=""/>
        <dsp:cNvSpPr/>
      </dsp:nvSpPr>
      <dsp:spPr>
        <a:xfrm>
          <a:off x="2334795" y="2846512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8B30C7-8E3B-4D61-A298-5168FBEAC78C}">
      <dsp:nvSpPr>
        <dsp:cNvPr id="0" name=""/>
        <dsp:cNvSpPr/>
      </dsp:nvSpPr>
      <dsp:spPr>
        <a:xfrm>
          <a:off x="1969434" y="1581118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5"/>
              </a:lnTo>
              <a:lnTo>
                <a:pt x="1078258" y="187135"/>
              </a:lnTo>
              <a:lnTo>
                <a:pt x="1078258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78278" y="2846512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891176" y="1581118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1078258" y="0"/>
              </a:moveTo>
              <a:lnTo>
                <a:pt x="1078258" y="187135"/>
              </a:lnTo>
              <a:lnTo>
                <a:pt x="0" y="187135"/>
              </a:lnTo>
              <a:lnTo>
                <a:pt x="0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792273-14D8-4F17-8909-32079CD2AF9A}">
      <dsp:nvSpPr>
        <dsp:cNvPr id="0" name=""/>
        <dsp:cNvSpPr/>
      </dsp:nvSpPr>
      <dsp:spPr>
        <a:xfrm>
          <a:off x="1078312" y="689995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Is condition in the </a:t>
          </a:r>
          <a:r>
            <a:rPr lang="en-US" sz="1800" b="1" kern="1200" dirty="0"/>
            <a:t>while</a:t>
          </a:r>
          <a:r>
            <a:rPr lang="en-US" sz="1800" kern="1200" dirty="0"/>
            <a:t> statement True?</a:t>
          </a:r>
          <a:endParaRPr lang="en-GB" sz="1800" kern="1200" dirty="0"/>
        </a:p>
      </dsp:txBody>
      <dsp:txXfrm>
        <a:off x="1078312" y="689995"/>
        <a:ext cx="1782245" cy="891122"/>
      </dsp:txXfrm>
    </dsp:sp>
    <dsp:sp modelId="{B04DDE56-E36D-4CF8-BEEE-E08DB885D6E3}">
      <dsp:nvSpPr>
        <dsp:cNvPr id="0" name=""/>
        <dsp:cNvSpPr/>
      </dsp:nvSpPr>
      <dsp:spPr>
        <a:xfrm>
          <a:off x="53" y="1955389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Yes</a:t>
          </a:r>
          <a:endParaRPr lang="en-GB" sz="1800" kern="1200" dirty="0"/>
        </a:p>
      </dsp:txBody>
      <dsp:txXfrm>
        <a:off x="53" y="1955389"/>
        <a:ext cx="1782245" cy="891122"/>
      </dsp:txXfrm>
    </dsp:sp>
    <dsp:sp modelId="{0597DA85-7446-470E-B2CC-D3BC6E30B345}">
      <dsp:nvSpPr>
        <dsp:cNvPr id="0" name=""/>
        <dsp:cNvSpPr/>
      </dsp:nvSpPr>
      <dsp:spPr>
        <a:xfrm>
          <a:off x="445614" y="3220783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Execute the code inside of the while block</a:t>
          </a:r>
          <a:endParaRPr lang="en-GB" sz="1800" kern="1200" dirty="0"/>
        </a:p>
      </dsp:txBody>
      <dsp:txXfrm>
        <a:off x="445614" y="3220783"/>
        <a:ext cx="1782245" cy="891122"/>
      </dsp:txXfrm>
    </dsp:sp>
    <dsp:sp modelId="{170957AE-1349-415E-BA3D-5D1EB62B1773}">
      <dsp:nvSpPr>
        <dsp:cNvPr id="0" name=""/>
        <dsp:cNvSpPr/>
      </dsp:nvSpPr>
      <dsp:spPr>
        <a:xfrm>
          <a:off x="2156570" y="1955389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No</a:t>
          </a:r>
          <a:endParaRPr lang="en-GB" sz="1800" kern="1200" dirty="0"/>
        </a:p>
      </dsp:txBody>
      <dsp:txXfrm>
        <a:off x="2156570" y="1955389"/>
        <a:ext cx="1782245" cy="891122"/>
      </dsp:txXfrm>
    </dsp:sp>
    <dsp:sp modelId="{24C137E2-D5ED-4C72-A093-B418C668DCBE}">
      <dsp:nvSpPr>
        <dsp:cNvPr id="0" name=""/>
        <dsp:cNvSpPr/>
      </dsp:nvSpPr>
      <dsp:spPr>
        <a:xfrm>
          <a:off x="2602131" y="3220783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Move on to the next non-indented line of code</a:t>
          </a:r>
          <a:endParaRPr lang="en-GB" sz="1800" kern="1200" dirty="0"/>
        </a:p>
      </dsp:txBody>
      <dsp:txXfrm>
        <a:off x="2602131" y="3220783"/>
        <a:ext cx="1782245" cy="8911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6E6CB7-5217-4E4B-8393-90411354A337}">
      <dsp:nvSpPr>
        <dsp:cNvPr id="0" name=""/>
        <dsp:cNvSpPr/>
      </dsp:nvSpPr>
      <dsp:spPr>
        <a:xfrm>
          <a:off x="2334795" y="3479209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751C39-1675-433B-AF60-977644C1FE9E}">
      <dsp:nvSpPr>
        <dsp:cNvPr id="0" name=""/>
        <dsp:cNvSpPr/>
      </dsp:nvSpPr>
      <dsp:spPr>
        <a:xfrm>
          <a:off x="1969434" y="2213815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5"/>
              </a:lnTo>
              <a:lnTo>
                <a:pt x="1078258" y="187135"/>
              </a:lnTo>
              <a:lnTo>
                <a:pt x="1078258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78278" y="3479209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891176" y="2213815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1078258" y="0"/>
              </a:moveTo>
              <a:lnTo>
                <a:pt x="1078258" y="187135"/>
              </a:lnTo>
              <a:lnTo>
                <a:pt x="0" y="187135"/>
              </a:lnTo>
              <a:lnTo>
                <a:pt x="0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103E-6817-4B80-AE89-3BB0FDB08F88}">
      <dsp:nvSpPr>
        <dsp:cNvPr id="0" name=""/>
        <dsp:cNvSpPr/>
      </dsp:nvSpPr>
      <dsp:spPr>
        <a:xfrm>
          <a:off x="1923714" y="948420"/>
          <a:ext cx="91440" cy="3742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427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170BCD-1C70-40F3-9982-17816D323BAD}">
      <dsp:nvSpPr>
        <dsp:cNvPr id="0" name=""/>
        <dsp:cNvSpPr/>
      </dsp:nvSpPr>
      <dsp:spPr>
        <a:xfrm>
          <a:off x="1078312" y="57298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Initialize x as 0</a:t>
          </a:r>
          <a:endParaRPr lang="en-GB" sz="2000" kern="1200" dirty="0"/>
        </a:p>
      </dsp:txBody>
      <dsp:txXfrm>
        <a:off x="1078312" y="57298"/>
        <a:ext cx="1782245" cy="891122"/>
      </dsp:txXfrm>
    </dsp:sp>
    <dsp:sp modelId="{C07346B3-E2DF-4ECA-9E8F-7994CE62534B}">
      <dsp:nvSpPr>
        <dsp:cNvPr id="0" name=""/>
        <dsp:cNvSpPr/>
      </dsp:nvSpPr>
      <dsp:spPr>
        <a:xfrm>
          <a:off x="1078312" y="1322692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Is the value of x greater than 10?</a:t>
          </a:r>
          <a:endParaRPr lang="en-GB" sz="2000" kern="1200" dirty="0"/>
        </a:p>
      </dsp:txBody>
      <dsp:txXfrm>
        <a:off x="1078312" y="1322692"/>
        <a:ext cx="1782245" cy="891122"/>
      </dsp:txXfrm>
    </dsp:sp>
    <dsp:sp modelId="{B04DDE56-E36D-4CF8-BEEE-E08DB885D6E3}">
      <dsp:nvSpPr>
        <dsp:cNvPr id="0" name=""/>
        <dsp:cNvSpPr/>
      </dsp:nvSpPr>
      <dsp:spPr>
        <a:xfrm>
          <a:off x="53" y="2588086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Yes</a:t>
          </a:r>
          <a:endParaRPr lang="en-GB" sz="2000" kern="1200" dirty="0"/>
        </a:p>
      </dsp:txBody>
      <dsp:txXfrm>
        <a:off x="53" y="2588086"/>
        <a:ext cx="1782245" cy="891122"/>
      </dsp:txXfrm>
    </dsp:sp>
    <dsp:sp modelId="{0597DA85-7446-470E-B2CC-D3BC6E30B345}">
      <dsp:nvSpPr>
        <dsp:cNvPr id="0" name=""/>
        <dsp:cNvSpPr/>
      </dsp:nvSpPr>
      <dsp:spPr>
        <a:xfrm>
          <a:off x="445614" y="3853481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print(x) and increment x by one</a:t>
          </a:r>
          <a:endParaRPr lang="en-GB" sz="2000" kern="1200" dirty="0"/>
        </a:p>
      </dsp:txBody>
      <dsp:txXfrm>
        <a:off x="445614" y="3853481"/>
        <a:ext cx="1782245" cy="891122"/>
      </dsp:txXfrm>
    </dsp:sp>
    <dsp:sp modelId="{D33177C6-1BB2-4FF1-8EE3-B57CDDD83972}">
      <dsp:nvSpPr>
        <dsp:cNvPr id="0" name=""/>
        <dsp:cNvSpPr/>
      </dsp:nvSpPr>
      <dsp:spPr>
        <a:xfrm>
          <a:off x="2156570" y="2588086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</a:t>
          </a:r>
          <a:endParaRPr lang="en-GB" sz="2000" kern="1200" dirty="0"/>
        </a:p>
      </dsp:txBody>
      <dsp:txXfrm>
        <a:off x="2156570" y="2588086"/>
        <a:ext cx="1782245" cy="891122"/>
      </dsp:txXfrm>
    </dsp:sp>
    <dsp:sp modelId="{0898E561-4652-4BC8-903F-E8C232CB2C85}">
      <dsp:nvSpPr>
        <dsp:cNvPr id="0" name=""/>
        <dsp:cNvSpPr/>
      </dsp:nvSpPr>
      <dsp:spPr>
        <a:xfrm>
          <a:off x="2602131" y="3853481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print(“Done.”)</a:t>
          </a:r>
          <a:endParaRPr lang="en-GB" sz="2000" kern="1200" dirty="0"/>
        </a:p>
      </dsp:txBody>
      <dsp:txXfrm>
        <a:off x="2602131" y="3853481"/>
        <a:ext cx="1782245" cy="891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72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4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74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961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13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394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59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264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366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01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394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947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591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7163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24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619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380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18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7/20/2023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/>
              <a:t>ILP 2023 </a:t>
            </a:r>
            <a:r>
              <a:rPr lang="en-US" dirty="0"/>
              <a:t>– W2S3</a:t>
            </a:r>
            <a:br>
              <a:rPr lang="en-US" dirty="0"/>
            </a:br>
            <a:r>
              <a:rPr lang="en-US" dirty="0"/>
              <a:t>While/Break statements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4BE1581C-79CE-4FB1-964E-C42A47B36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484243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7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means that </a:t>
            </a:r>
            <a:r>
              <a:rPr lang="en-US" u="sng" dirty="0"/>
              <a:t>there should be a clear process that </a:t>
            </a:r>
            <a:r>
              <a:rPr lang="en-US" b="1" u="sng" dirty="0"/>
              <a:t>makes your condition</a:t>
            </a:r>
            <a:r>
              <a:rPr lang="en-US" u="sng" dirty="0"/>
              <a:t> </a:t>
            </a:r>
            <a:r>
              <a:rPr lang="en-US" b="1" u="sng" dirty="0"/>
              <a:t>no longer </a:t>
            </a:r>
            <a:r>
              <a:rPr lang="en-US" b="1" u="sng" dirty="0">
                <a:solidFill>
                  <a:srgbClr val="00B050"/>
                </a:solidFill>
              </a:rPr>
              <a:t>True</a:t>
            </a:r>
            <a:r>
              <a:rPr lang="en-US" u="sng" dirty="0"/>
              <a:t>, at some point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1ADB9-39C0-498F-9A31-A63A2B5D7B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3" t="25878" r="30434" b="29551"/>
          <a:stretch/>
        </p:blipFill>
        <p:spPr>
          <a:xfrm>
            <a:off x="7053943" y="1363398"/>
            <a:ext cx="4963886" cy="538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309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means that </a:t>
            </a:r>
            <a:r>
              <a:rPr lang="en-US" u="sng" dirty="0"/>
              <a:t>there should be a clear process that </a:t>
            </a:r>
            <a:r>
              <a:rPr lang="en-US" b="1" u="sng" dirty="0"/>
              <a:t>makes your condition</a:t>
            </a:r>
            <a:r>
              <a:rPr lang="en-US" u="sng" dirty="0"/>
              <a:t> </a:t>
            </a:r>
            <a:r>
              <a:rPr lang="en-US" b="1" u="sng" dirty="0"/>
              <a:t>no longer </a:t>
            </a:r>
            <a:r>
              <a:rPr lang="en-US" b="1" u="sng" dirty="0">
                <a:solidFill>
                  <a:srgbClr val="00B050"/>
                </a:solidFill>
              </a:rPr>
              <a:t>True</a:t>
            </a:r>
            <a:r>
              <a:rPr lang="en-US" u="sng" dirty="0"/>
              <a:t>, at some point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Otherwise,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 will keep on repeating indefinitely…</a:t>
            </a:r>
            <a:br>
              <a:rPr lang="en-US" dirty="0"/>
            </a:br>
            <a:r>
              <a:rPr lang="en-US" dirty="0"/>
              <a:t>This is called an </a:t>
            </a:r>
            <a:r>
              <a:rPr lang="en-US" b="1" dirty="0">
                <a:solidFill>
                  <a:srgbClr val="7030A0"/>
                </a:solidFill>
              </a:rPr>
              <a:t>infinite loop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602684-3C08-4E59-B954-604602E36F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13" t="23795" r="31730" b="19795"/>
          <a:stretch/>
        </p:blipFill>
        <p:spPr>
          <a:xfrm>
            <a:off x="6283569" y="200639"/>
            <a:ext cx="5588000" cy="645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45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Your computer runs out of resources and performs an emergency shutdown before exploding (</a:t>
            </a:r>
            <a:r>
              <a:rPr lang="en-US" b="1" dirty="0"/>
              <a:t>bad thing to do</a:t>
            </a:r>
            <a:r>
              <a:rPr lang="en-US" dirty="0"/>
              <a:t>),</a:t>
            </a:r>
          </a:p>
        </p:txBody>
      </p:sp>
    </p:spTree>
    <p:extLst>
      <p:ext uri="{BB962C8B-B14F-4D97-AF65-F5344CB8AC3E}">
        <p14:creationId xmlns:p14="http://schemas.microsoft.com/office/powerpoint/2010/main" val="3255455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strike="sngStrike" dirty="0"/>
              <a:t>Your computer runs out of resources and performs an emergency shutdown before exploding (</a:t>
            </a:r>
            <a:r>
              <a:rPr lang="en-US" b="1" strike="sngStrike" dirty="0"/>
              <a:t>bad thing to do</a:t>
            </a:r>
            <a:r>
              <a:rPr lang="en-US" strike="sngStrike" dirty="0"/>
              <a:t>),</a:t>
            </a:r>
          </a:p>
        </p:txBody>
      </p:sp>
    </p:spTree>
    <p:extLst>
      <p:ext uri="{BB962C8B-B14F-4D97-AF65-F5344CB8AC3E}">
        <p14:creationId xmlns:p14="http://schemas.microsoft.com/office/powerpoint/2010/main" val="2930073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44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>
                <a:solidFill>
                  <a:srgbClr val="FF0000"/>
                </a:solidFill>
              </a:rPr>
              <a:t>keyboard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interrupt</a:t>
            </a:r>
            <a:r>
              <a:rPr lang="en-US" b="1" dirty="0"/>
              <a:t>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in console mode and most IDEs.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B00C50-C5A0-4F48-8DB6-4ED2D94F7B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75" r="70513" b="47487"/>
          <a:stretch/>
        </p:blipFill>
        <p:spPr>
          <a:xfrm>
            <a:off x="6408616" y="1690688"/>
            <a:ext cx="5679863" cy="289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30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>
                <a:solidFill>
                  <a:srgbClr val="FF0000"/>
                </a:solidFill>
              </a:rPr>
              <a:t>keyboard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interrupt</a:t>
            </a:r>
            <a:r>
              <a:rPr lang="en-US" b="1" dirty="0"/>
              <a:t>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in console mode and most IDEs.</a:t>
            </a:r>
          </a:p>
          <a:p>
            <a:pPr marL="0" indent="0">
              <a:buNone/>
            </a:pPr>
            <a:r>
              <a:rPr lang="en-US" dirty="0"/>
              <a:t>Or, by using the </a:t>
            </a:r>
            <a:r>
              <a:rPr lang="en-US" b="1" dirty="0">
                <a:solidFill>
                  <a:srgbClr val="7030A0"/>
                </a:solidFill>
              </a:rPr>
              <a:t>stop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b="1" dirty="0">
                <a:solidFill>
                  <a:srgbClr val="7030A0"/>
                </a:solidFill>
              </a:rPr>
              <a:t>button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on </a:t>
            </a:r>
            <a:r>
              <a:rPr lang="en-US" dirty="0" err="1"/>
              <a:t>Jupyter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E35E87-D4EC-4493-9B8B-4441D24548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436" t="7917" r="31437" b="74153"/>
          <a:stretch/>
        </p:blipFill>
        <p:spPr>
          <a:xfrm>
            <a:off x="6659168" y="4982305"/>
            <a:ext cx="5050380" cy="17545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D8B8A3-3266-4851-8D5B-6C9329AC3F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75" r="70513" b="47487"/>
          <a:stretch/>
        </p:blipFill>
        <p:spPr>
          <a:xfrm>
            <a:off x="6408616" y="1690688"/>
            <a:ext cx="5679863" cy="289761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3EE24A6-C482-491E-B08A-4B80943F5DFC}"/>
              </a:ext>
            </a:extLst>
          </p:cNvPr>
          <p:cNvSpPr/>
          <p:nvPr/>
        </p:nvSpPr>
        <p:spPr>
          <a:xfrm rot="1790446">
            <a:off x="9214091" y="5478585"/>
            <a:ext cx="930030" cy="367323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522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>
                <a:solidFill>
                  <a:srgbClr val="FF0000"/>
                </a:solidFill>
              </a:rPr>
              <a:t>keyboard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interrupt</a:t>
            </a:r>
            <a:r>
              <a:rPr lang="en-US" b="1" dirty="0"/>
              <a:t>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in console mode and most IDEs.</a:t>
            </a:r>
          </a:p>
          <a:p>
            <a:pPr marL="0" indent="0">
              <a:buNone/>
            </a:pPr>
            <a:r>
              <a:rPr lang="en-US" dirty="0"/>
              <a:t>Or, by using the </a:t>
            </a:r>
            <a:r>
              <a:rPr lang="en-US" b="1" dirty="0">
                <a:solidFill>
                  <a:srgbClr val="7030A0"/>
                </a:solidFill>
              </a:rPr>
              <a:t>stop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b="1" dirty="0">
                <a:solidFill>
                  <a:srgbClr val="7030A0"/>
                </a:solidFill>
              </a:rPr>
              <a:t>button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on </a:t>
            </a:r>
            <a:r>
              <a:rPr lang="en-US" dirty="0" err="1"/>
              <a:t>Jupyter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E62FDB-B9C0-4CF3-BD77-F3EA0A8B3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524" y="2497747"/>
            <a:ext cx="5528898" cy="302773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7" descr="A picture containing black, table, sitting, yellow&#10;&#10;Description automatically generated">
            <a:extLst>
              <a:ext uri="{FF2B5EF4-FFF2-40B4-BE49-F238E27FC236}">
                <a16:creationId xmlns:a16="http://schemas.microsoft.com/office/drawing/2014/main" id="{3148630F-BCBF-4840-B01B-224B97B1E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446" y="4833816"/>
            <a:ext cx="697473" cy="6916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361938-FC19-498B-9C33-B2DB464A6C5A}"/>
              </a:ext>
            </a:extLst>
          </p:cNvPr>
          <p:cNvSpPr txBox="1"/>
          <p:nvPr/>
        </p:nvSpPr>
        <p:spPr>
          <a:xfrm>
            <a:off x="8653342" y="3337169"/>
            <a:ext cx="2460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KEYBOARD INTERRUPT</a:t>
            </a:r>
            <a:endParaRPr lang="en-GB" sz="28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864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#7</a:t>
            </a:r>
          </a:p>
        </p:txBody>
      </p:sp>
      <p:pic>
        <p:nvPicPr>
          <p:cNvPr id="10" name="Picture 9" descr="A picture containing person, indoor, table, woman&#10;&#10;Description automatically generated">
            <a:extLst>
              <a:ext uri="{FF2B5EF4-FFF2-40B4-BE49-F238E27FC236}">
                <a16:creationId xmlns:a16="http://schemas.microsoft.com/office/drawing/2014/main" id="{93F7CB8F-466F-4FBF-B9B9-0DEA6FD78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662" y="1996829"/>
            <a:ext cx="5163364" cy="387252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#7: Avoid the infinite loops and dead code, by drawing structural diagrams.</a:t>
            </a:r>
          </a:p>
          <a:p>
            <a:pPr marL="0" indent="0">
              <a:buNone/>
            </a:pPr>
            <a:r>
              <a:rPr lang="en-US" sz="2400" b="1" dirty="0"/>
              <a:t>Infinite loops </a:t>
            </a:r>
            <a:r>
              <a:rPr lang="en-US" sz="2400" dirty="0"/>
              <a:t>and </a:t>
            </a:r>
            <a:r>
              <a:rPr lang="en-US" sz="2400" b="1" dirty="0"/>
              <a:t>dead</a:t>
            </a:r>
            <a:r>
              <a:rPr lang="en-US" sz="2400" dirty="0"/>
              <a:t> </a:t>
            </a:r>
            <a:r>
              <a:rPr lang="en-US" sz="2400" b="1" dirty="0"/>
              <a:t>code</a:t>
            </a:r>
            <a:r>
              <a:rPr lang="en-US" sz="2400" dirty="0"/>
              <a:t>, unless created on purpose, usually follow from a </a:t>
            </a:r>
            <a:r>
              <a:rPr lang="en-US" sz="2400" b="1" dirty="0"/>
              <a:t>poor</a:t>
            </a:r>
            <a:r>
              <a:rPr lang="en-US" sz="2400" dirty="0"/>
              <a:t> </a:t>
            </a:r>
            <a:r>
              <a:rPr lang="en-US" sz="2400" b="1" dirty="0"/>
              <a:t>design</a:t>
            </a:r>
            <a:r>
              <a:rPr lang="en-US" sz="2400" dirty="0"/>
              <a:t> in your code.</a:t>
            </a:r>
          </a:p>
          <a:p>
            <a:pPr marL="0" indent="0">
              <a:buNone/>
            </a:pPr>
            <a:r>
              <a:rPr lang="en-US" sz="2400" dirty="0"/>
              <a:t>Drawing a </a:t>
            </a:r>
            <a:r>
              <a:rPr lang="en-US" sz="2400" b="1" dirty="0"/>
              <a:t>structural</a:t>
            </a:r>
            <a:r>
              <a:rPr lang="en-US" sz="2400" dirty="0"/>
              <a:t> </a:t>
            </a:r>
            <a:r>
              <a:rPr lang="en-US" sz="2400" b="1" dirty="0"/>
              <a:t>diagram</a:t>
            </a:r>
            <a:r>
              <a:rPr lang="en-US" sz="2400" dirty="0"/>
              <a:t>, </a:t>
            </a:r>
            <a:r>
              <a:rPr lang="en-US" sz="2400" b="1" u="sng" dirty="0"/>
              <a:t>before</a:t>
            </a:r>
            <a:r>
              <a:rPr lang="en-US" sz="2400" u="sng" dirty="0"/>
              <a:t> </a:t>
            </a:r>
            <a:r>
              <a:rPr lang="en-US" sz="2400" b="1" u="sng" dirty="0"/>
              <a:t>coding</a:t>
            </a:r>
            <a:r>
              <a:rPr lang="en-US" sz="2400" dirty="0"/>
              <a:t>, greatly helps figuring out the right structure for your code.</a:t>
            </a:r>
          </a:p>
        </p:txBody>
      </p:sp>
    </p:spTree>
    <p:extLst>
      <p:ext uri="{BB962C8B-B14F-4D97-AF65-F5344CB8AC3E}">
        <p14:creationId xmlns:p14="http://schemas.microsoft.com/office/powerpoint/2010/main" val="3595317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#7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#7: Avoid the infinite loops and dead code, by drawing structural diagrams.</a:t>
            </a:r>
          </a:p>
          <a:p>
            <a:pPr marL="0" indent="0">
              <a:buNone/>
            </a:pPr>
            <a:r>
              <a:rPr lang="en-US" sz="2400" b="1" dirty="0"/>
              <a:t>Infinite loops </a:t>
            </a:r>
            <a:r>
              <a:rPr lang="en-US" sz="2400" dirty="0"/>
              <a:t>and </a:t>
            </a:r>
            <a:r>
              <a:rPr lang="en-US" sz="2400" b="1" dirty="0"/>
              <a:t>dead</a:t>
            </a:r>
            <a:r>
              <a:rPr lang="en-US" sz="2400" dirty="0"/>
              <a:t> </a:t>
            </a:r>
            <a:r>
              <a:rPr lang="en-US" sz="2400" b="1" dirty="0"/>
              <a:t>code</a:t>
            </a:r>
            <a:r>
              <a:rPr lang="en-US" sz="2400" dirty="0"/>
              <a:t>, unless created on purpose, usually follow from a </a:t>
            </a:r>
            <a:r>
              <a:rPr lang="en-US" sz="2400" b="1" dirty="0"/>
              <a:t>poor</a:t>
            </a:r>
            <a:r>
              <a:rPr lang="en-US" sz="2400" dirty="0"/>
              <a:t> </a:t>
            </a:r>
            <a:r>
              <a:rPr lang="en-US" sz="2400" b="1" dirty="0"/>
              <a:t>design</a:t>
            </a:r>
            <a:r>
              <a:rPr lang="en-US" sz="2400" dirty="0"/>
              <a:t> in your code.</a:t>
            </a:r>
          </a:p>
          <a:p>
            <a:pPr marL="0" indent="0">
              <a:buNone/>
            </a:pPr>
            <a:r>
              <a:rPr lang="en-US" sz="2400" dirty="0"/>
              <a:t>Drawing a </a:t>
            </a:r>
            <a:r>
              <a:rPr lang="en-US" sz="2400" b="1" dirty="0"/>
              <a:t>structural</a:t>
            </a:r>
            <a:r>
              <a:rPr lang="en-US" sz="2400" dirty="0"/>
              <a:t> </a:t>
            </a:r>
            <a:r>
              <a:rPr lang="en-US" sz="2400" b="1" dirty="0"/>
              <a:t>diagram</a:t>
            </a:r>
            <a:r>
              <a:rPr lang="en-US" sz="2400" dirty="0"/>
              <a:t>, </a:t>
            </a:r>
            <a:r>
              <a:rPr lang="en-US" sz="2400" b="1" u="sng" dirty="0"/>
              <a:t>before</a:t>
            </a:r>
            <a:r>
              <a:rPr lang="en-US" sz="2400" u="sng" dirty="0"/>
              <a:t> </a:t>
            </a:r>
            <a:r>
              <a:rPr lang="en-US" sz="2400" b="1" u="sng" dirty="0"/>
              <a:t>coding</a:t>
            </a:r>
            <a:r>
              <a:rPr lang="en-US" sz="2400" dirty="0"/>
              <a:t>, greatly helps figuring out the right structure for your code.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AA67092-E353-4B41-8AC4-80E9FAD050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1101899"/>
              </p:ext>
            </p:extLst>
          </p:nvPr>
        </p:nvGraphicFramePr>
        <p:xfrm>
          <a:off x="7283938" y="452905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FFFE51-F75D-4051-8AC9-F47586E2BEFD}"/>
              </a:ext>
            </a:extLst>
          </p:cNvPr>
          <p:cNvCxnSpPr>
            <a:cxnSpLocks/>
          </p:cNvCxnSpPr>
          <p:nvPr/>
        </p:nvCxnSpPr>
        <p:spPr>
          <a:xfrm flipH="1">
            <a:off x="6906845" y="2230722"/>
            <a:ext cx="1336431" cy="0"/>
          </a:xfrm>
          <a:prstGeom prst="line">
            <a:avLst/>
          </a:prstGeom>
          <a:ln w="1270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B8A1EE-7F8D-4D46-975C-60DE17C3198D}"/>
              </a:ext>
            </a:extLst>
          </p:cNvPr>
          <p:cNvCxnSpPr>
            <a:cxnSpLocks/>
          </p:cNvCxnSpPr>
          <p:nvPr/>
        </p:nvCxnSpPr>
        <p:spPr>
          <a:xfrm flipH="1">
            <a:off x="6906845" y="2230722"/>
            <a:ext cx="2" cy="277570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3006238-6762-444A-A5C8-7046B5DF1DE7}"/>
              </a:ext>
            </a:extLst>
          </p:cNvPr>
          <p:cNvCxnSpPr>
            <a:cxnSpLocks/>
          </p:cNvCxnSpPr>
          <p:nvPr/>
        </p:nvCxnSpPr>
        <p:spPr>
          <a:xfrm>
            <a:off x="6906845" y="5006424"/>
            <a:ext cx="78349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B8FC676-55B1-465C-A61D-B2DA7D46EB32}"/>
              </a:ext>
            </a:extLst>
          </p:cNvPr>
          <p:cNvSpPr txBox="1"/>
          <p:nvPr/>
        </p:nvSpPr>
        <p:spPr>
          <a:xfrm>
            <a:off x="6906845" y="5498101"/>
            <a:ext cx="49002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Example:</a:t>
            </a:r>
            <a:r>
              <a:rPr lang="en-US" sz="2400" dirty="0"/>
              <a:t> diagram for our while loop, counting from 1 to 10.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418732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(Week2, Session3 – W2S3)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73760"/>
          </a:xfrm>
        </p:spPr>
        <p:txBody>
          <a:bodyPr/>
          <a:lstStyle/>
          <a:p>
            <a:r>
              <a:rPr lang="en-US" dirty="0"/>
              <a:t>While statements</a:t>
            </a:r>
          </a:p>
          <a:p>
            <a:r>
              <a:rPr lang="en-US" dirty="0"/>
              <a:t>Infinite loops and how to kill them</a:t>
            </a:r>
          </a:p>
          <a:p>
            <a:r>
              <a:rPr lang="en-US" dirty="0"/>
              <a:t>The break statement</a:t>
            </a:r>
          </a:p>
          <a:p>
            <a:r>
              <a:rPr lang="en-US" dirty="0"/>
              <a:t>(If time allows, recursion!)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79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56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</p:txBody>
      </p:sp>
    </p:spTree>
    <p:extLst>
      <p:ext uri="{BB962C8B-B14F-4D97-AF65-F5344CB8AC3E}">
        <p14:creationId xmlns:p14="http://schemas.microsoft.com/office/powerpoint/2010/main" val="3567121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  <a:p>
            <a:pPr marL="0" indent="0">
              <a:buNone/>
            </a:pPr>
            <a:r>
              <a:rPr lang="en-US" dirty="0"/>
              <a:t>When encountered,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will immediately end the current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pPr marL="0" indent="0">
              <a:buNone/>
            </a:pPr>
            <a:r>
              <a:rPr lang="en-US" dirty="0"/>
              <a:t>The code then resumes its execution with the next line outside of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block. </a:t>
            </a:r>
          </a:p>
        </p:txBody>
      </p:sp>
    </p:spTree>
    <p:extLst>
      <p:ext uri="{BB962C8B-B14F-4D97-AF65-F5344CB8AC3E}">
        <p14:creationId xmlns:p14="http://schemas.microsoft.com/office/powerpoint/2010/main" val="17679103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  <a:p>
            <a:pPr marL="0" indent="0">
              <a:buNone/>
            </a:pPr>
            <a:r>
              <a:rPr lang="en-US" dirty="0"/>
              <a:t>When encountered,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will immediately end the current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pPr marL="0" indent="0">
              <a:buNone/>
            </a:pPr>
            <a:r>
              <a:rPr lang="en-US" dirty="0"/>
              <a:t>The code then resumes its execution with the next line outside of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09AD2B-67A0-490B-B476-BFBE33074F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7692" r="17885" b="23282"/>
          <a:stretch/>
        </p:blipFill>
        <p:spPr>
          <a:xfrm>
            <a:off x="5931875" y="1938216"/>
            <a:ext cx="6163885" cy="372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4722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BE43C-5DE7-42A0-B1A0-8035EC23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vs. infinite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+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D077AE-BC54-4F14-B490-DDACB2171F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Standard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 with condition in the while statement.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CF85CD-64C4-4E26-914F-291751ECFE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/>
              <a:t>Infinite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 with condition in an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statement, and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block.</a:t>
            </a: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456FF-E9C7-4B88-BE6D-9BB221CFC5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3" t="25878" r="30434" b="56618"/>
          <a:stretch/>
        </p:blipFill>
        <p:spPr>
          <a:xfrm>
            <a:off x="423875" y="2993147"/>
            <a:ext cx="4974331" cy="21203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0D97AA-F07C-4A9C-BD9C-3BC349A8C5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9016" r="29039" b="47509"/>
          <a:stretch/>
        </p:blipFill>
        <p:spPr>
          <a:xfrm>
            <a:off x="6285576" y="2993147"/>
            <a:ext cx="5068224" cy="26126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FEFCAC-36C8-4DA0-B739-A73081C960C0}"/>
              </a:ext>
            </a:extLst>
          </p:cNvPr>
          <p:cNvSpPr txBox="1"/>
          <p:nvPr/>
        </p:nvSpPr>
        <p:spPr>
          <a:xfrm>
            <a:off x="423875" y="6154307"/>
            <a:ext cx="11086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en-US" sz="2800" dirty="0"/>
              <a:t>Both loops work and do the job, which one is better though?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2264203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pic>
        <p:nvPicPr>
          <p:cNvPr id="10" name="Picture 9" descr="A picture containing person, indoor, table, woman&#10;&#10;Description automatically generated">
            <a:extLst>
              <a:ext uri="{FF2B5EF4-FFF2-40B4-BE49-F238E27FC236}">
                <a16:creationId xmlns:a16="http://schemas.microsoft.com/office/drawing/2014/main" id="{93F7CB8F-466F-4FBF-B9B9-0DEA6FD78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662" y="1996829"/>
            <a:ext cx="5163364" cy="387252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</p:txBody>
      </p:sp>
    </p:spTree>
    <p:extLst>
      <p:ext uri="{BB962C8B-B14F-4D97-AF65-F5344CB8AC3E}">
        <p14:creationId xmlns:p14="http://schemas.microsoft.com/office/powerpoint/2010/main" val="407727367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  <a:p>
            <a:pPr marL="0" indent="0">
              <a:buNone/>
            </a:pPr>
            <a:r>
              <a:rPr lang="en-US" sz="2400" dirty="0"/>
              <a:t>It is often easily avoided, by using the Boolean expression of the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dirty="0"/>
              <a:t> statement used for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, as the condition in the </a:t>
            </a:r>
            <a:r>
              <a:rPr lang="en-US" sz="2400" b="1" dirty="0">
                <a:solidFill>
                  <a:srgbClr val="00B050"/>
                </a:solidFill>
              </a:rPr>
              <a:t>while </a:t>
            </a:r>
            <a:r>
              <a:rPr lang="en-US" sz="2400" dirty="0"/>
              <a:t>statement.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A31D26-5488-44AC-909C-4FA0F2A925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3" t="25878" r="30434" b="56618"/>
          <a:stretch/>
        </p:blipFill>
        <p:spPr>
          <a:xfrm>
            <a:off x="6663262" y="4277198"/>
            <a:ext cx="4974331" cy="21203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AB73FF-DF3D-4E23-A9AD-A4207AA72A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9016" r="29039" b="47509"/>
          <a:stretch/>
        </p:blipFill>
        <p:spPr>
          <a:xfrm>
            <a:off x="6569369" y="1429220"/>
            <a:ext cx="5068224" cy="261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2080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  <a:p>
            <a:pPr marL="0" indent="0">
              <a:buNone/>
            </a:pPr>
            <a:r>
              <a:rPr lang="en-US" sz="2400" dirty="0"/>
              <a:t>It is often easily avoided, by using the Boolean expression of the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dirty="0"/>
              <a:t> statement used for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, as the condition in the </a:t>
            </a:r>
            <a:r>
              <a:rPr lang="en-US" sz="2400" b="1" dirty="0">
                <a:solidFill>
                  <a:srgbClr val="00B050"/>
                </a:solidFill>
              </a:rPr>
              <a:t>while </a:t>
            </a:r>
            <a:r>
              <a:rPr lang="en-US" sz="2400" dirty="0"/>
              <a:t>statement.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AE165AB-7B99-4BD2-9B43-B28DCEEB0712}"/>
              </a:ext>
            </a:extLst>
          </p:cNvPr>
          <p:cNvSpPr txBox="1">
            <a:spLocks/>
          </p:cNvSpPr>
          <p:nvPr/>
        </p:nvSpPr>
        <p:spPr>
          <a:xfrm>
            <a:off x="6646984" y="2262918"/>
            <a:ext cx="5181600" cy="118329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/>
              <a:t>Note: </a:t>
            </a:r>
            <a:r>
              <a:rPr lang="en-US" sz="2400" dirty="0"/>
              <a:t>a few cases, however, require the use of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statement.</a:t>
            </a:r>
            <a:br>
              <a:rPr lang="en-US" sz="2400" dirty="0"/>
            </a:br>
            <a:r>
              <a:rPr lang="en-US" sz="2400" dirty="0"/>
              <a:t>For instance, </a:t>
            </a:r>
            <a:r>
              <a:rPr lang="en-US" sz="2400" b="1" dirty="0"/>
              <a:t>emergency</a:t>
            </a:r>
            <a:r>
              <a:rPr lang="en-US" sz="2400" dirty="0"/>
              <a:t> </a:t>
            </a:r>
            <a:r>
              <a:rPr lang="en-US" sz="2400" b="1" dirty="0"/>
              <a:t>shutdowns</a:t>
            </a:r>
            <a:r>
              <a:rPr lang="en-US" sz="2400" dirty="0"/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85EED0-A7BC-4BA2-BAE9-42E4186C89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77" t="69128" r="76218" b="17333"/>
          <a:stretch/>
        </p:blipFill>
        <p:spPr>
          <a:xfrm>
            <a:off x="6260122" y="3729277"/>
            <a:ext cx="5825860" cy="186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79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5B5A-8876-47D2-BCF0-35F0A15E7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activities for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A92AD-68F3-4AE0-BF81-C3F432D4A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Let us practice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break </a:t>
            </a:r>
            <a:r>
              <a:rPr lang="en-US" dirty="0"/>
              <a:t>concepts a bit, with three activities.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227155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95D0-71CF-4C16-B6A7-9E6AF76A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F493-01C3-4A3D-B426-701E679BB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While statements</a:t>
            </a:r>
          </a:p>
          <a:p>
            <a:r>
              <a:rPr lang="en-US" dirty="0"/>
              <a:t>Infinite loops and how to kill them</a:t>
            </a:r>
          </a:p>
          <a:p>
            <a:r>
              <a:rPr lang="en-US" dirty="0"/>
              <a:t>The break statement</a:t>
            </a:r>
          </a:p>
          <a:p>
            <a:r>
              <a:rPr lang="en-US" dirty="0"/>
              <a:t>(If time allows, recursion!)</a:t>
            </a:r>
          </a:p>
        </p:txBody>
      </p:sp>
    </p:spTree>
    <p:extLst>
      <p:ext uri="{BB962C8B-B14F-4D97-AF65-F5344CB8AC3E}">
        <p14:creationId xmlns:p14="http://schemas.microsoft.com/office/powerpoint/2010/main" val="4036030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</p:txBody>
      </p:sp>
    </p:spTree>
    <p:extLst>
      <p:ext uri="{BB962C8B-B14F-4D97-AF65-F5344CB8AC3E}">
        <p14:creationId xmlns:p14="http://schemas.microsoft.com/office/powerpoint/2010/main" val="42367700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F2289-302F-4778-80C3-835C4978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for a challenge?</a:t>
            </a:r>
            <a:br>
              <a:rPr lang="en-US" dirty="0"/>
            </a:br>
            <a:r>
              <a:rPr lang="en-US" dirty="0"/>
              <a:t>(in the Extra challenges folder)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628897-09E9-4839-90CC-ACDB3CD87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Challenge: Activity 1+ - How many hits can you take (extra challenge).</a:t>
            </a:r>
            <a:r>
              <a:rPr lang="en-US" b="1" dirty="0" err="1"/>
              <a:t>ipynb</a:t>
            </a:r>
            <a:endParaRPr lang="en-US" b="1" dirty="0"/>
          </a:p>
          <a:p>
            <a:r>
              <a:rPr lang="en-US" dirty="0"/>
              <a:t>Similarly, as in other challenges…</a:t>
            </a:r>
          </a:p>
          <a:p>
            <a:r>
              <a:rPr lang="en-US" dirty="0"/>
              <a:t>Do not use any conditional statement (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)</a:t>
            </a:r>
          </a:p>
          <a:p>
            <a:r>
              <a:rPr lang="en-GB" b="1" dirty="0"/>
              <a:t>Hint: </a:t>
            </a:r>
            <a:r>
              <a:rPr lang="en-GB" dirty="0"/>
              <a:t>use a bit of maths on sequences!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409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move on to the next (non-indented) line.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1772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move on to the next (non-indented) line.</a:t>
            </a:r>
            <a:endParaRPr lang="en-GB" dirty="0"/>
          </a:p>
        </p:txBody>
      </p:sp>
      <p:sp>
        <p:nvSpPr>
          <p:cNvPr id="2" name="Arrow: Left-Right 1">
            <a:extLst>
              <a:ext uri="{FF2B5EF4-FFF2-40B4-BE49-F238E27FC236}">
                <a16:creationId xmlns:a16="http://schemas.microsoft.com/office/drawing/2014/main" id="{83212956-4929-465B-8F5C-E27DF50D3C2C}"/>
              </a:ext>
            </a:extLst>
          </p:cNvPr>
          <p:cNvSpPr/>
          <p:nvPr/>
        </p:nvSpPr>
        <p:spPr>
          <a:xfrm>
            <a:off x="5939692" y="331079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C0CCB929-D71C-430A-90BD-69CB4B7B0C43}"/>
              </a:ext>
            </a:extLst>
          </p:cNvPr>
          <p:cNvSpPr/>
          <p:nvPr/>
        </p:nvSpPr>
        <p:spPr>
          <a:xfrm>
            <a:off x="5939692" y="454098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6870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, </a:t>
            </a:r>
            <a:r>
              <a:rPr lang="en-US" b="1" u="sng" dirty="0">
                <a:solidFill>
                  <a:srgbClr val="7030A0"/>
                </a:solidFill>
              </a:rPr>
              <a:t>move back to the while statement, and repeat until the condition is no longer True.</a:t>
            </a:r>
            <a:endParaRPr lang="en-GB" b="1" u="sn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</a:t>
            </a:r>
            <a:r>
              <a:rPr lang="en-US" b="1" u="sng" dirty="0">
                <a:solidFill>
                  <a:srgbClr val="7030A0"/>
                </a:solidFill>
              </a:rPr>
              <a:t>move on to the next (non-indented) line.</a:t>
            </a:r>
            <a:endParaRPr lang="en-GB" b="1" u="sng" dirty="0">
              <a:solidFill>
                <a:srgbClr val="7030A0"/>
              </a:solidFill>
            </a:endParaRPr>
          </a:p>
          <a:p>
            <a:endParaRPr lang="en-GB" dirty="0"/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CEF461D3-3D78-414D-8340-BBDBB3F2A75D}"/>
              </a:ext>
            </a:extLst>
          </p:cNvPr>
          <p:cNvSpPr/>
          <p:nvPr/>
        </p:nvSpPr>
        <p:spPr>
          <a:xfrm>
            <a:off x="5939692" y="331079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300CFD12-91DB-403F-A12A-28ECF43FF825}"/>
              </a:ext>
            </a:extLst>
          </p:cNvPr>
          <p:cNvSpPr/>
          <p:nvPr/>
        </p:nvSpPr>
        <p:spPr>
          <a:xfrm>
            <a:off x="5939692" y="454098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673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, </a:t>
            </a:r>
            <a:r>
              <a:rPr lang="en-US" b="1" u="sng" dirty="0">
                <a:solidFill>
                  <a:srgbClr val="7030A0"/>
                </a:solidFill>
              </a:rPr>
              <a:t>move back to the while statement, and repeat until the condition is no longer True.</a:t>
            </a:r>
            <a:endParaRPr lang="en-GB" b="1" u="sn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743178-48AB-468A-92F4-5C41868101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3" t="25878" r="30434" b="29551"/>
          <a:stretch/>
        </p:blipFill>
        <p:spPr>
          <a:xfrm>
            <a:off x="6304971" y="550506"/>
            <a:ext cx="5712858" cy="620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05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D2862-0C00-46D4-9B38-25E57F36B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Architectures: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vs.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endParaRPr lang="en-GB" b="1" dirty="0">
              <a:solidFill>
                <a:srgbClr val="00B050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41AB4AF7-7585-4D05-A19F-120538659E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96663526"/>
              </p:ext>
            </p:extLst>
          </p:nvPr>
        </p:nvGraphicFramePr>
        <p:xfrm>
          <a:off x="562707" y="1941066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508396C-6AF4-4062-9B8C-854D1B53F770}"/>
              </a:ext>
            </a:extLst>
          </p:cNvPr>
          <p:cNvCxnSpPr/>
          <p:nvPr/>
        </p:nvCxnSpPr>
        <p:spPr>
          <a:xfrm>
            <a:off x="3860800" y="4191898"/>
            <a:ext cx="0" cy="204763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014C13A-29E2-40AF-BAA7-777131120D88}"/>
              </a:ext>
            </a:extLst>
          </p:cNvPr>
          <p:cNvCxnSpPr>
            <a:cxnSpLocks/>
          </p:cNvCxnSpPr>
          <p:nvPr/>
        </p:nvCxnSpPr>
        <p:spPr>
          <a:xfrm>
            <a:off x="3274646" y="6239528"/>
            <a:ext cx="586154" cy="0"/>
          </a:xfrm>
          <a:prstGeom prst="line">
            <a:avLst/>
          </a:prstGeom>
          <a:ln w="57150">
            <a:solidFill>
              <a:srgbClr val="7030A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BA8C3836-ED0A-4DEB-AB76-A32F1291E5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94014517"/>
              </p:ext>
            </p:extLst>
          </p:nvPr>
        </p:nvGraphicFramePr>
        <p:xfrm>
          <a:off x="7119816" y="1452033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ABA151-D4FD-4ED5-87A5-F7A40242761B}"/>
              </a:ext>
            </a:extLst>
          </p:cNvPr>
          <p:cNvCxnSpPr>
            <a:cxnSpLocks/>
          </p:cNvCxnSpPr>
          <p:nvPr/>
        </p:nvCxnSpPr>
        <p:spPr>
          <a:xfrm flipH="1">
            <a:off x="6822831" y="2579075"/>
            <a:ext cx="1336431" cy="0"/>
          </a:xfrm>
          <a:prstGeom prst="line">
            <a:avLst/>
          </a:prstGeom>
          <a:ln w="57150">
            <a:solidFill>
              <a:srgbClr val="7030A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54187E-DC79-4726-BE7D-9D0EE24D4518}"/>
              </a:ext>
            </a:extLst>
          </p:cNvPr>
          <p:cNvCxnSpPr>
            <a:cxnSpLocks/>
          </p:cNvCxnSpPr>
          <p:nvPr/>
        </p:nvCxnSpPr>
        <p:spPr>
          <a:xfrm flipH="1">
            <a:off x="6822832" y="2579075"/>
            <a:ext cx="1" cy="374186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F6FA002-C304-4FDB-8A74-DAA749DDCEF9}"/>
              </a:ext>
            </a:extLst>
          </p:cNvPr>
          <p:cNvCxnSpPr>
            <a:cxnSpLocks/>
          </p:cNvCxnSpPr>
          <p:nvPr/>
        </p:nvCxnSpPr>
        <p:spPr>
          <a:xfrm>
            <a:off x="6822831" y="6320935"/>
            <a:ext cx="1641231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BAD520-EBE1-4ADB-8170-6F59C7702E41}"/>
              </a:ext>
            </a:extLst>
          </p:cNvPr>
          <p:cNvCxnSpPr>
            <a:cxnSpLocks/>
          </p:cNvCxnSpPr>
          <p:nvPr/>
        </p:nvCxnSpPr>
        <p:spPr>
          <a:xfrm>
            <a:off x="8464062" y="5595814"/>
            <a:ext cx="0" cy="725121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3575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17616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3261</TotalTime>
  <Words>1674</Words>
  <Application>Microsoft Office PowerPoint</Application>
  <PresentationFormat>Widescreen</PresentationFormat>
  <Paragraphs>169</Paragraphs>
  <Slides>30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4" baseType="lpstr">
      <vt:lpstr>Arial</vt:lpstr>
      <vt:lpstr>Calibri</vt:lpstr>
      <vt:lpstr>Calibri Light</vt:lpstr>
      <vt:lpstr>Office Theme</vt:lpstr>
      <vt:lpstr>ILP 2023 – W2S3 While/Break statements</vt:lpstr>
      <vt:lpstr>Outline (Week2, Session3 – W2S3)</vt:lpstr>
      <vt:lpstr>The while statement</vt:lpstr>
      <vt:lpstr>The while statement</vt:lpstr>
      <vt:lpstr>The while statement</vt:lpstr>
      <vt:lpstr>The while statement</vt:lpstr>
      <vt:lpstr>The while statement</vt:lpstr>
      <vt:lpstr>Architectures: if vs. while</vt:lpstr>
      <vt:lpstr>Infinite loops</vt:lpstr>
      <vt:lpstr>Infinite loops</vt:lpstr>
      <vt:lpstr>Infinite loops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Matt’s Great advice #7</vt:lpstr>
      <vt:lpstr>Matt’s Great advice #7</vt:lpstr>
      <vt:lpstr>Infinite loops and how to kill them</vt:lpstr>
      <vt:lpstr>Infinite loops: the break statement</vt:lpstr>
      <vt:lpstr>Infinite loops: the break statement</vt:lpstr>
      <vt:lpstr>Infinite loops: the break statement</vt:lpstr>
      <vt:lpstr>Standard while vs. infinite while + break</vt:lpstr>
      <vt:lpstr>Matt’s Great advice #8</vt:lpstr>
      <vt:lpstr>Matt’s Great advice #8</vt:lpstr>
      <vt:lpstr>Matt’s Great advice #8</vt:lpstr>
      <vt:lpstr>Practice activities for while/break</vt:lpstr>
      <vt:lpstr>Conclusion</vt:lpstr>
      <vt:lpstr>Up for a challenge? (in the Extra challenges folder)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W1S1 Syllabus, eDimension, and key concepts of programming</dc:title>
  <dc:creator>Matthieu De Mari</dc:creator>
  <cp:lastModifiedBy>Matthieu DE MARI</cp:lastModifiedBy>
  <cp:revision>442</cp:revision>
  <dcterms:created xsi:type="dcterms:W3CDTF">2020-05-19T08:08:47Z</dcterms:created>
  <dcterms:modified xsi:type="dcterms:W3CDTF">2023-07-20T05:00:40Z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e298231-ee28-4c9e-9ffa-238d0040efda_Enabled">
    <vt:lpwstr>true</vt:lpwstr>
  </property>
  <property fmtid="{D5CDD505-2E9C-101B-9397-08002B2CF9AE}" pid="3" name="MSIP_Label_be298231-ee28-4c9e-9ffa-238d0040efda_SetDate">
    <vt:lpwstr>2023-07-17T05:22:51Z</vt:lpwstr>
  </property>
  <property fmtid="{D5CDD505-2E9C-101B-9397-08002B2CF9AE}" pid="4" name="MSIP_Label_be298231-ee28-4c9e-9ffa-238d0040efda_Method">
    <vt:lpwstr>Privileged</vt:lpwstr>
  </property>
  <property fmtid="{D5CDD505-2E9C-101B-9397-08002B2CF9AE}" pid="5" name="MSIP_Label_be298231-ee28-4c9e-9ffa-238d0040efda_Name">
    <vt:lpwstr>Public</vt:lpwstr>
  </property>
  <property fmtid="{D5CDD505-2E9C-101B-9397-08002B2CF9AE}" pid="6" name="MSIP_Label_be298231-ee28-4c9e-9ffa-238d0040efda_SiteId">
    <vt:lpwstr>3476b776-e990-4f72-b950-62489831623d</vt:lpwstr>
  </property>
  <property fmtid="{D5CDD505-2E9C-101B-9397-08002B2CF9AE}" pid="7" name="MSIP_Label_be298231-ee28-4c9e-9ffa-238d0040efda_ActionId">
    <vt:lpwstr>5d17f75c-313c-4495-9fbe-fc957ce72839</vt:lpwstr>
  </property>
  <property fmtid="{D5CDD505-2E9C-101B-9397-08002B2CF9AE}" pid="8" name="MSIP_Label_be298231-ee28-4c9e-9ffa-238d0040efda_ContentBits">
    <vt:lpwstr>0</vt:lpwstr>
  </property>
</Properties>
</file>

<file path=docProps/thumbnail.jpeg>
</file>